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handoutMasterIdLst>
    <p:handoutMasterId r:id="rId19"/>
  </p:handoutMasterIdLst>
  <p:sldIdLst>
    <p:sldId id="496" r:id="rId5"/>
    <p:sldId id="497" r:id="rId6"/>
    <p:sldId id="498" r:id="rId7"/>
    <p:sldId id="499" r:id="rId8"/>
    <p:sldId id="502" r:id="rId9"/>
    <p:sldId id="507" r:id="rId10"/>
    <p:sldId id="508" r:id="rId11"/>
    <p:sldId id="510" r:id="rId12"/>
    <p:sldId id="511" r:id="rId13"/>
    <p:sldId id="512" r:id="rId14"/>
    <p:sldId id="500" r:id="rId15"/>
    <p:sldId id="505" r:id="rId16"/>
    <p:sldId id="50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72"/>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846BE-51A9-4BA7-9258-ECFAE05E7F40}" type="doc">
      <dgm:prSet loTypeId="urn:microsoft.com/office/officeart/2016/7/layout/LinearArrowProcessNumbered#1" loCatId="process" qsTypeId="urn:microsoft.com/office/officeart/2005/8/quickstyle/simple1" qsCatId="simple" csTypeId="urn:microsoft.com/office/officeart/2005/8/colors/accent1_2" csCatId="accent1" phldr="1"/>
      <dgm:spPr/>
      <dgm:t>
        <a:bodyPr/>
        <a:lstStyle/>
        <a:p>
          <a:endParaRPr lang="en-US"/>
        </a:p>
      </dgm:t>
    </dgm:pt>
    <dgm:pt modelId="{D841507B-447A-43E4-A67A-78917CB1FB25}">
      <dgm:prSet custT="1"/>
      <dgm:spPr/>
      <dgm:t>
        <a:bodyPr/>
        <a:lstStyle/>
        <a:p>
          <a:r>
            <a:rPr lang="en-US" sz="1600" b="0" i="0" u="none" dirty="0"/>
            <a:t>Create a branch:</a:t>
          </a:r>
          <a:br>
            <a:rPr lang="en-US" sz="1600" b="0" i="0" u="none" dirty="0"/>
          </a:br>
          <a:r>
            <a:rPr lang="en-US" sz="1600" b="0" i="0" u="none" dirty="0"/>
            <a:t>Create a branch with a short and descriptive name. By creating a branch, you create a space to work without affecting the default branch. Additionally, you give your collaborators a chance to review your work</a:t>
          </a:r>
        </a:p>
        <a:p>
          <a:endParaRPr lang="en-US" sz="1600" b="0" i="0" u="none"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r>
            <a:rPr lang="en-US"/>
            <a:t>1</a:t>
          </a:r>
          <a:endParaRPr lang="en-US" dirty="0"/>
        </a:p>
      </dgm:t>
    </dgm:pt>
    <dgm:pt modelId="{AA8D6E5D-2291-4551-826E-2E8CD77EBBCD}">
      <dgm:prSet custT="1"/>
      <dgm:spPr/>
      <dgm:t>
        <a:bodyPr/>
        <a:lstStyle/>
        <a:p>
          <a:pPr rtl="0"/>
          <a:r>
            <a:rPr lang="en-US" sz="1600" b="0" i="0" u="none" dirty="0"/>
            <a:t>Make changes:</a:t>
          </a:r>
          <a:br>
            <a:rPr lang="en-US" sz="1600" b="0" i="0" u="none" dirty="0"/>
          </a:br>
          <a:r>
            <a:rPr lang="en-US" sz="1600" dirty="0"/>
            <a:t>On your branch, make changes to the repository. Your branch is a safe place to make changes. If you make a mistake, you can revert your changes or push additional changes to fix it. Add, commit (with a meaningful comment) and push your changes. </a:t>
          </a:r>
          <a:br>
            <a:rPr lang="en-US" sz="1600" dirty="0"/>
          </a:br>
          <a:r>
            <a:rPr lang="en-US" sz="1600" dirty="0"/>
            <a:t>Repeat until finish</a:t>
          </a:r>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r>
            <a:rPr lang="en-US"/>
            <a:t>2</a:t>
          </a:r>
          <a:endParaRPr lang="en-US" dirty="0"/>
        </a:p>
      </dgm:t>
    </dgm:pt>
    <dgm:pt modelId="{BA0D1191-41B5-4E4E-98CA-BB121638FA27}">
      <dgm:prSet custT="1"/>
      <dgm:spPr/>
      <dgm:t>
        <a:bodyPr/>
        <a:lstStyle/>
        <a:p>
          <a:r>
            <a:rPr lang="en-US" sz="1600" b="0" i="0" u="none" dirty="0"/>
            <a:t>Create a PR (pull request):</a:t>
          </a:r>
          <a:br>
            <a:rPr lang="en-US" sz="1600" b="0" i="0" u="none" dirty="0"/>
          </a:br>
          <a:r>
            <a:rPr lang="en-US" sz="1600" b="0" i="0" u="none"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sz="1600" dirty="0"/>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r>
            <a:rPr lang="en-US"/>
            <a:t>3</a:t>
          </a:r>
          <a:endParaRPr lang="en-US" dirty="0"/>
        </a:p>
      </dgm:t>
    </dgm:pt>
    <dgm:pt modelId="{55AD6682-19A1-4F15-920E-E13D92EB312E}">
      <dgm:prSet custT="1"/>
      <dgm:spPr/>
      <dgm:t>
        <a:bodyPr/>
        <a:lstStyle/>
        <a:p>
          <a:r>
            <a:rPr lang="en-US" sz="1600" b="0" i="0" u="none" dirty="0"/>
            <a:t>Address review comments:</a:t>
          </a:r>
          <a:br>
            <a:rPr lang="en-US" sz="1600" b="0" i="0" u="none" dirty="0"/>
          </a:br>
          <a:r>
            <a:rPr lang="en-US" sz="1600" b="0" i="0" dirty="0"/>
            <a:t>Reviewers should leave questions, comments, and suggestions. You can continue to commit and push changes in response to the reviews. Your pull request will update automatically</a:t>
          </a:r>
          <a:endParaRPr lang="en-US" sz="1600" dirty="0"/>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r>
            <a:rPr lang="en-US"/>
            <a:t>4</a:t>
          </a:r>
          <a:endParaRPr lang="en-US" dirty="0"/>
        </a:p>
      </dgm:t>
    </dgm:pt>
    <dgm:pt modelId="{1F20ABF3-642B-4EA2-9497-67153B1D953A}">
      <dgm:prSet custT="1"/>
      <dgm:spPr/>
      <dgm:t>
        <a:bodyPr/>
        <a:lstStyle/>
        <a:p>
          <a:pPr rtl="0"/>
          <a:r>
            <a:rPr lang="en-US" sz="1600" b="0" i="0" u="none" dirty="0"/>
            <a:t>Merge your PR:</a:t>
          </a:r>
          <a:br>
            <a:rPr lang="en-US" sz="1600" b="0" i="0" u="none" dirty="0"/>
          </a:br>
          <a:r>
            <a:rPr lang="en-US" sz="1600" b="0" i="0" dirty="0"/>
            <a:t>Once your pull request is approved, merge your pull request. This will merge your branch to the default branch. GitHub retains the history of comments and commits in the PR to help future contributors understand your changes.</a:t>
          </a:r>
          <a:endParaRPr lang="en-US" sz="1600" dirty="0"/>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r>
            <a:rPr lang="en-US"/>
            <a:t>5</a:t>
          </a:r>
          <a:endParaRPr lang="en-US" dirty="0"/>
        </a:p>
      </dgm:t>
    </dgm:pt>
    <dgm:pt modelId="{FBA82FD9-ACAD-42F2-B95C-2684FCA9148E}">
      <dgm:prSet custT="1"/>
      <dgm:spPr/>
      <dgm:t>
        <a:bodyPr/>
        <a:lstStyle/>
        <a:p>
          <a:pPr rtl="0"/>
          <a:r>
            <a:rPr lang="en-US" sz="1600" dirty="0"/>
            <a:t>Delete your branch:</a:t>
          </a:r>
          <a:br>
            <a:rPr lang="en-US" sz="1600" dirty="0"/>
          </a:br>
          <a:r>
            <a:rPr lang="en-US" sz="1600" b="0" i="0" dirty="0"/>
            <a:t>After you merge your pull request, delete your branch. This indicates that the work on the branch is complete and prevents you or others from accidentally using old branches. </a:t>
          </a:r>
          <a:endParaRPr lang="en-US" sz="1600" dirty="0"/>
        </a:p>
      </dgm:t>
    </dgm:pt>
    <dgm:pt modelId="{5EBAE152-C122-41AB-8E2F-F85920DC6DC1}" type="parTrans" cxnId="{8F6BDCFA-318F-49D0-BD64-6E5ED2A006FA}">
      <dgm:prSet/>
      <dgm:spPr/>
    </dgm:pt>
    <dgm:pt modelId="{4E2D5F38-D7CA-4233-B7D8-FAAF2A23B2A5}" type="sibTrans" cxnId="{8F6BDCFA-318F-49D0-BD64-6E5ED2A006FA}">
      <dgm:prSet phldrT="6" phldr="0"/>
      <dgm:spPr/>
      <dgm:t>
        <a:bodyPr/>
        <a:lstStyle/>
        <a:p>
          <a:r>
            <a:rPr lang="en-US"/>
            <a:t>6</a:t>
          </a:r>
        </a:p>
      </dgm:t>
    </dgm:pt>
    <dgm:pt modelId="{D9938462-A694-4D2B-BC8A-98DD7FFDFAAA}" type="pres">
      <dgm:prSet presAssocID="{98A846BE-51A9-4BA7-9258-ECFAE05E7F40}" presName="linearFlow" presStyleCnt="0">
        <dgm:presLayoutVars>
          <dgm:dir/>
          <dgm:animLvl val="lvl"/>
          <dgm:resizeHandles val="exact"/>
        </dgm:presLayoutVars>
      </dgm:prSet>
      <dgm:spPr/>
    </dgm:pt>
    <dgm:pt modelId="{94FFE4A3-717E-4FA2-B81F-868DE997CB51}" type="pres">
      <dgm:prSet presAssocID="{D841507B-447A-43E4-A67A-78917CB1FB25}" presName="compositeNode" presStyleCnt="0"/>
      <dgm:spPr/>
    </dgm:pt>
    <dgm:pt modelId="{2FD2706E-63BB-4C73-BE4B-EA498188D5A7}" type="pres">
      <dgm:prSet presAssocID="{D841507B-447A-43E4-A67A-78917CB1FB25}" presName="parTx" presStyleLbl="node1" presStyleIdx="0" presStyleCnt="0">
        <dgm:presLayoutVars>
          <dgm:chMax val="0"/>
          <dgm:chPref val="0"/>
          <dgm:bulletEnabled val="1"/>
        </dgm:presLayoutVars>
      </dgm:prSet>
      <dgm:spPr/>
    </dgm:pt>
    <dgm:pt modelId="{E04F5057-2705-42CE-BB13-967212824C65}" type="pres">
      <dgm:prSet presAssocID="{D841507B-447A-43E4-A67A-78917CB1FB25}" presName="parSh" presStyleCnt="0"/>
      <dgm:spPr/>
    </dgm:pt>
    <dgm:pt modelId="{F5142449-10A1-4278-B96C-C4ABAB189E46}" type="pres">
      <dgm:prSet presAssocID="{D841507B-447A-43E4-A67A-78917CB1FB25}" presName="lineNode" presStyleLbl="alignAccFollowNode1" presStyleIdx="0" presStyleCnt="18"/>
      <dgm:spPr/>
    </dgm:pt>
    <dgm:pt modelId="{CB784251-3D1A-453A-AC20-F2E87A36EEF3}" type="pres">
      <dgm:prSet presAssocID="{D841507B-447A-43E4-A67A-78917CB1FB25}" presName="lineArrowNode" presStyleLbl="alignAccFollowNode1" presStyleIdx="1" presStyleCnt="18"/>
      <dgm:spPr/>
    </dgm:pt>
    <dgm:pt modelId="{7D680E2B-37E7-47C5-9407-98DE51395E71}" type="pres">
      <dgm:prSet presAssocID="{8A56963F-9458-4CF1-BA11-F6B59F6693C3}" presName="sibTransNodeCircle" presStyleLbl="alignNode1" presStyleIdx="0" presStyleCnt="6" custScaleX="100000">
        <dgm:presLayoutVars>
          <dgm:chMax val="0"/>
          <dgm:bulletEnabled/>
        </dgm:presLayoutVars>
      </dgm:prSet>
      <dgm:spPr/>
    </dgm:pt>
    <dgm:pt modelId="{46F5A849-A405-4ECF-B3E1-1F0C28282973}" type="pres">
      <dgm:prSet presAssocID="{8A56963F-9458-4CF1-BA11-F6B59F6693C3}" presName="spacerBetweenCircleAndCallout" presStyleCnt="0">
        <dgm:presLayoutVars/>
      </dgm:prSet>
      <dgm:spPr/>
    </dgm:pt>
    <dgm:pt modelId="{2D736B05-B42D-46EA-852B-C2BFDDD5591E}" type="pres">
      <dgm:prSet presAssocID="{D841507B-447A-43E4-A67A-78917CB1FB25}" presName="nodeText" presStyleLbl="alignAccFollowNode1" presStyleIdx="2" presStyleCnt="18">
        <dgm:presLayoutVars>
          <dgm:bulletEnabled val="1"/>
        </dgm:presLayoutVars>
      </dgm:prSet>
      <dgm:spPr/>
    </dgm:pt>
    <dgm:pt modelId="{EC099AD6-5E45-4621-B76A-90EC2958EE47}" type="pres">
      <dgm:prSet presAssocID="{8A56963F-9458-4CF1-BA11-F6B59F6693C3}" presName="sibTransComposite" presStyleCnt="0"/>
      <dgm:spPr/>
    </dgm:pt>
    <dgm:pt modelId="{96C906A6-4FF4-454D-9D77-308711C77F14}" type="pres">
      <dgm:prSet presAssocID="{AA8D6E5D-2291-4551-826E-2E8CD77EBBCD}" presName="compositeNode" presStyleCnt="0"/>
      <dgm:spPr/>
    </dgm:pt>
    <dgm:pt modelId="{B9B0B242-87C5-42E1-A677-9D146A6D3C47}" type="pres">
      <dgm:prSet presAssocID="{AA8D6E5D-2291-4551-826E-2E8CD77EBBCD}" presName="parTx" presStyleLbl="node1" presStyleIdx="0" presStyleCnt="0">
        <dgm:presLayoutVars>
          <dgm:chMax val="0"/>
          <dgm:chPref val="0"/>
          <dgm:bulletEnabled val="1"/>
        </dgm:presLayoutVars>
      </dgm:prSet>
      <dgm:spPr/>
    </dgm:pt>
    <dgm:pt modelId="{7543640C-A0F3-4583-A402-6BC392A285F8}" type="pres">
      <dgm:prSet presAssocID="{AA8D6E5D-2291-4551-826E-2E8CD77EBBCD}" presName="parSh" presStyleCnt="0"/>
      <dgm:spPr/>
    </dgm:pt>
    <dgm:pt modelId="{69403660-B91F-4F31-9188-E4F56CDF83C4}" type="pres">
      <dgm:prSet presAssocID="{AA8D6E5D-2291-4551-826E-2E8CD77EBBCD}" presName="lineNode" presStyleLbl="alignAccFollowNode1" presStyleIdx="3" presStyleCnt="18"/>
      <dgm:spPr/>
    </dgm:pt>
    <dgm:pt modelId="{443C13A9-1FDD-4FC4-A337-CF907FF0D233}" type="pres">
      <dgm:prSet presAssocID="{AA8D6E5D-2291-4551-826E-2E8CD77EBBCD}" presName="lineArrowNode" presStyleLbl="alignAccFollowNode1" presStyleIdx="4" presStyleCnt="18"/>
      <dgm:spPr/>
    </dgm:pt>
    <dgm:pt modelId="{2E0F8023-7BBB-4718-BC8F-AC65EE454DC6}" type="pres">
      <dgm:prSet presAssocID="{6D5F5307-B9A3-4224-A52C-70B5D7E58E7C}" presName="sibTransNodeCircle" presStyleLbl="alignNode1" presStyleIdx="1" presStyleCnt="6">
        <dgm:presLayoutVars>
          <dgm:chMax val="0"/>
          <dgm:bulletEnabled/>
        </dgm:presLayoutVars>
      </dgm:prSet>
      <dgm:spPr/>
    </dgm:pt>
    <dgm:pt modelId="{5704A3ED-FA26-4408-8C85-B51BD14774E8}" type="pres">
      <dgm:prSet presAssocID="{6D5F5307-B9A3-4224-A52C-70B5D7E58E7C}" presName="spacerBetweenCircleAndCallout" presStyleCnt="0">
        <dgm:presLayoutVars/>
      </dgm:prSet>
      <dgm:spPr/>
    </dgm:pt>
    <dgm:pt modelId="{C988C04E-40E3-4D68-BF18-66EFFEEF4EB2}" type="pres">
      <dgm:prSet presAssocID="{AA8D6E5D-2291-4551-826E-2E8CD77EBBCD}" presName="nodeText" presStyleLbl="alignAccFollowNode1" presStyleIdx="5" presStyleCnt="18">
        <dgm:presLayoutVars>
          <dgm:bulletEnabled val="1"/>
        </dgm:presLayoutVars>
      </dgm:prSet>
      <dgm:spPr/>
    </dgm:pt>
    <dgm:pt modelId="{B6BBB860-34CE-4234-8D3B-BDBD461D22B0}" type="pres">
      <dgm:prSet presAssocID="{6D5F5307-B9A3-4224-A52C-70B5D7E58E7C}" presName="sibTransComposite" presStyleCnt="0"/>
      <dgm:spPr/>
    </dgm:pt>
    <dgm:pt modelId="{95226D6D-DC9D-43A5-AC93-827EFF228E2A}" type="pres">
      <dgm:prSet presAssocID="{BA0D1191-41B5-4E4E-98CA-BB121638FA27}" presName="compositeNode" presStyleCnt="0"/>
      <dgm:spPr/>
    </dgm:pt>
    <dgm:pt modelId="{E45CD75C-64D3-49E1-90AB-5C892F1B60BB}" type="pres">
      <dgm:prSet presAssocID="{BA0D1191-41B5-4E4E-98CA-BB121638FA27}" presName="parTx" presStyleLbl="node1" presStyleIdx="0" presStyleCnt="0">
        <dgm:presLayoutVars>
          <dgm:chMax val="0"/>
          <dgm:chPref val="0"/>
          <dgm:bulletEnabled val="1"/>
        </dgm:presLayoutVars>
      </dgm:prSet>
      <dgm:spPr/>
    </dgm:pt>
    <dgm:pt modelId="{FEA17D8B-7307-4AC1-BA3A-35C631CF2D8B}" type="pres">
      <dgm:prSet presAssocID="{BA0D1191-41B5-4E4E-98CA-BB121638FA27}" presName="parSh" presStyleCnt="0"/>
      <dgm:spPr/>
    </dgm:pt>
    <dgm:pt modelId="{E6547311-AF0E-4FCF-BDD0-47989B866E24}" type="pres">
      <dgm:prSet presAssocID="{BA0D1191-41B5-4E4E-98CA-BB121638FA27}" presName="lineNode" presStyleLbl="alignAccFollowNode1" presStyleIdx="6" presStyleCnt="18"/>
      <dgm:spPr/>
    </dgm:pt>
    <dgm:pt modelId="{AE6DFE2B-B7F2-4F30-B659-B552E321FADD}" type="pres">
      <dgm:prSet presAssocID="{BA0D1191-41B5-4E4E-98CA-BB121638FA27}" presName="lineArrowNode" presStyleLbl="alignAccFollowNode1" presStyleIdx="7" presStyleCnt="18"/>
      <dgm:spPr/>
    </dgm:pt>
    <dgm:pt modelId="{5245C8DA-1E76-407A-B430-701BCCF29F00}" type="pres">
      <dgm:prSet presAssocID="{43A04663-B22C-4CA5-9BCF-3B42D70D691D}" presName="sibTransNodeCircle" presStyleLbl="alignNode1" presStyleIdx="2" presStyleCnt="6">
        <dgm:presLayoutVars>
          <dgm:chMax val="0"/>
          <dgm:bulletEnabled/>
        </dgm:presLayoutVars>
      </dgm:prSet>
      <dgm:spPr/>
    </dgm:pt>
    <dgm:pt modelId="{8D76F590-811B-447B-8CED-7534489F45EC}" type="pres">
      <dgm:prSet presAssocID="{43A04663-B22C-4CA5-9BCF-3B42D70D691D}" presName="spacerBetweenCircleAndCallout" presStyleCnt="0">
        <dgm:presLayoutVars/>
      </dgm:prSet>
      <dgm:spPr/>
    </dgm:pt>
    <dgm:pt modelId="{D997FB1E-CF8D-4F5C-9E93-059F85035C01}" type="pres">
      <dgm:prSet presAssocID="{BA0D1191-41B5-4E4E-98CA-BB121638FA27}" presName="nodeText" presStyleLbl="alignAccFollowNode1" presStyleIdx="8" presStyleCnt="18">
        <dgm:presLayoutVars>
          <dgm:bulletEnabled val="1"/>
        </dgm:presLayoutVars>
      </dgm:prSet>
      <dgm:spPr/>
    </dgm:pt>
    <dgm:pt modelId="{5BD921B9-FF63-486B-BBF5-5535F2AA32B5}" type="pres">
      <dgm:prSet presAssocID="{43A04663-B22C-4CA5-9BCF-3B42D70D691D}" presName="sibTransComposite" presStyleCnt="0"/>
      <dgm:spPr/>
    </dgm:pt>
    <dgm:pt modelId="{F093D1EA-1E4B-4611-A553-45F589D6189E}" type="pres">
      <dgm:prSet presAssocID="{55AD6682-19A1-4F15-920E-E13D92EB312E}" presName="compositeNode" presStyleCnt="0"/>
      <dgm:spPr/>
    </dgm:pt>
    <dgm:pt modelId="{200EAA04-D9FF-4E34-8629-9FF0013CAD96}" type="pres">
      <dgm:prSet presAssocID="{55AD6682-19A1-4F15-920E-E13D92EB312E}" presName="parTx" presStyleLbl="node1" presStyleIdx="0" presStyleCnt="0">
        <dgm:presLayoutVars>
          <dgm:chMax val="0"/>
          <dgm:chPref val="0"/>
          <dgm:bulletEnabled val="1"/>
        </dgm:presLayoutVars>
      </dgm:prSet>
      <dgm:spPr/>
    </dgm:pt>
    <dgm:pt modelId="{311144D1-3BA2-4573-AB3C-C1D2F0AEE5A2}" type="pres">
      <dgm:prSet presAssocID="{55AD6682-19A1-4F15-920E-E13D92EB312E}" presName="parSh" presStyleCnt="0"/>
      <dgm:spPr/>
    </dgm:pt>
    <dgm:pt modelId="{B301E9C0-66A8-4889-AB14-A827A90B7730}" type="pres">
      <dgm:prSet presAssocID="{55AD6682-19A1-4F15-920E-E13D92EB312E}" presName="lineNode" presStyleLbl="alignAccFollowNode1" presStyleIdx="9" presStyleCnt="18"/>
      <dgm:spPr/>
    </dgm:pt>
    <dgm:pt modelId="{C520B667-F0A6-4456-B459-83C4807E6047}" type="pres">
      <dgm:prSet presAssocID="{55AD6682-19A1-4F15-920E-E13D92EB312E}" presName="lineArrowNode" presStyleLbl="alignAccFollowNode1" presStyleIdx="10" presStyleCnt="18"/>
      <dgm:spPr/>
    </dgm:pt>
    <dgm:pt modelId="{ADD1CCE4-82A5-468F-8BC5-15D0185DBB4E}" type="pres">
      <dgm:prSet presAssocID="{6DA0DC7B-EEAC-48D5-8C2F-256705FA5618}" presName="sibTransNodeCircle" presStyleLbl="alignNode1" presStyleIdx="3" presStyleCnt="6">
        <dgm:presLayoutVars>
          <dgm:chMax val="0"/>
          <dgm:bulletEnabled/>
        </dgm:presLayoutVars>
      </dgm:prSet>
      <dgm:spPr/>
    </dgm:pt>
    <dgm:pt modelId="{C251040B-EE34-45B4-9F5D-BC733169E090}" type="pres">
      <dgm:prSet presAssocID="{6DA0DC7B-EEAC-48D5-8C2F-256705FA5618}" presName="spacerBetweenCircleAndCallout" presStyleCnt="0">
        <dgm:presLayoutVars/>
      </dgm:prSet>
      <dgm:spPr/>
    </dgm:pt>
    <dgm:pt modelId="{12E9BEA5-B7F5-4B40-9B17-6A733AF73901}" type="pres">
      <dgm:prSet presAssocID="{55AD6682-19A1-4F15-920E-E13D92EB312E}" presName="nodeText" presStyleLbl="alignAccFollowNode1" presStyleIdx="11" presStyleCnt="18">
        <dgm:presLayoutVars>
          <dgm:bulletEnabled val="1"/>
        </dgm:presLayoutVars>
      </dgm:prSet>
      <dgm:spPr/>
    </dgm:pt>
    <dgm:pt modelId="{35E6EF17-E484-4B06-BD04-1114BDD6AE49}" type="pres">
      <dgm:prSet presAssocID="{6DA0DC7B-EEAC-48D5-8C2F-256705FA5618}" presName="sibTransComposite" presStyleCnt="0"/>
      <dgm:spPr/>
    </dgm:pt>
    <dgm:pt modelId="{F191E6AC-D335-43FD-9BCC-B6410C726B8A}" type="pres">
      <dgm:prSet presAssocID="{1F20ABF3-642B-4EA2-9497-67153B1D953A}" presName="compositeNode" presStyleCnt="0"/>
      <dgm:spPr/>
    </dgm:pt>
    <dgm:pt modelId="{691B272D-AEC8-430E-936D-2AB0A64D72AE}" type="pres">
      <dgm:prSet presAssocID="{1F20ABF3-642B-4EA2-9497-67153B1D953A}" presName="parTx" presStyleLbl="node1" presStyleIdx="0" presStyleCnt="0">
        <dgm:presLayoutVars>
          <dgm:chMax val="0"/>
          <dgm:chPref val="0"/>
          <dgm:bulletEnabled val="1"/>
        </dgm:presLayoutVars>
      </dgm:prSet>
      <dgm:spPr/>
    </dgm:pt>
    <dgm:pt modelId="{00E7883D-13E0-419A-8CB6-169DF9386E10}" type="pres">
      <dgm:prSet presAssocID="{1F20ABF3-642B-4EA2-9497-67153B1D953A}" presName="parSh" presStyleCnt="0"/>
      <dgm:spPr/>
    </dgm:pt>
    <dgm:pt modelId="{98FC13F5-E633-4E1D-AC5F-6F956633F8CC}" type="pres">
      <dgm:prSet presAssocID="{1F20ABF3-642B-4EA2-9497-67153B1D953A}" presName="lineNode" presStyleLbl="alignAccFollowNode1" presStyleIdx="12" presStyleCnt="18"/>
      <dgm:spPr/>
    </dgm:pt>
    <dgm:pt modelId="{852C83FD-BB6A-41CB-BDAC-26661C8025B8}" type="pres">
      <dgm:prSet presAssocID="{1F20ABF3-642B-4EA2-9497-67153B1D953A}" presName="lineArrowNode" presStyleLbl="alignAccFollowNode1" presStyleIdx="13" presStyleCnt="18"/>
      <dgm:spPr/>
    </dgm:pt>
    <dgm:pt modelId="{A40815D7-3BD6-44D4-A32A-A6FD819154DF}" type="pres">
      <dgm:prSet presAssocID="{AC6DD392-D3D9-41A4-B130-4C271E107B19}" presName="sibTransNodeCircle" presStyleLbl="alignNode1" presStyleIdx="4" presStyleCnt="6">
        <dgm:presLayoutVars>
          <dgm:chMax val="0"/>
          <dgm:bulletEnabled/>
        </dgm:presLayoutVars>
      </dgm:prSet>
      <dgm:spPr/>
    </dgm:pt>
    <dgm:pt modelId="{13747DFA-6414-464B-A499-B8238DDAD9A2}" type="pres">
      <dgm:prSet presAssocID="{AC6DD392-D3D9-41A4-B130-4C271E107B19}" presName="spacerBetweenCircleAndCallout" presStyleCnt="0">
        <dgm:presLayoutVars/>
      </dgm:prSet>
      <dgm:spPr/>
    </dgm:pt>
    <dgm:pt modelId="{B116FA97-1FAE-40A9-8C85-DB8F4C91EF7C}" type="pres">
      <dgm:prSet presAssocID="{1F20ABF3-642B-4EA2-9497-67153B1D953A}" presName="nodeText" presStyleLbl="alignAccFollowNode1" presStyleIdx="14" presStyleCnt="18">
        <dgm:presLayoutVars>
          <dgm:bulletEnabled val="1"/>
        </dgm:presLayoutVars>
      </dgm:prSet>
      <dgm:spPr/>
    </dgm:pt>
    <dgm:pt modelId="{A4F6EE13-782C-4F49-A362-14CCA2317004}" type="pres">
      <dgm:prSet presAssocID="{AC6DD392-D3D9-41A4-B130-4C271E107B19}" presName="sibTransComposite" presStyleCnt="0"/>
      <dgm:spPr/>
    </dgm:pt>
    <dgm:pt modelId="{50AF0038-0052-4352-9E27-236ACC35FA32}" type="pres">
      <dgm:prSet presAssocID="{FBA82FD9-ACAD-42F2-B95C-2684FCA9148E}" presName="compositeNode" presStyleCnt="0"/>
      <dgm:spPr/>
    </dgm:pt>
    <dgm:pt modelId="{8F1A40DD-060A-4001-B71B-AE4C3E31FE2C}" type="pres">
      <dgm:prSet presAssocID="{FBA82FD9-ACAD-42F2-B95C-2684FCA9148E}" presName="parTx" presStyleLbl="node1" presStyleIdx="0" presStyleCnt="0">
        <dgm:presLayoutVars>
          <dgm:chMax val="0"/>
          <dgm:chPref val="0"/>
          <dgm:bulletEnabled val="1"/>
        </dgm:presLayoutVars>
      </dgm:prSet>
      <dgm:spPr/>
    </dgm:pt>
    <dgm:pt modelId="{76D00466-9399-4B44-BD01-CE7E443F7533}" type="pres">
      <dgm:prSet presAssocID="{FBA82FD9-ACAD-42F2-B95C-2684FCA9148E}" presName="parSh" presStyleCnt="0"/>
      <dgm:spPr/>
    </dgm:pt>
    <dgm:pt modelId="{685614DF-906A-4572-BDB3-BCAC9527B184}" type="pres">
      <dgm:prSet presAssocID="{FBA82FD9-ACAD-42F2-B95C-2684FCA9148E}" presName="lineNode" presStyleLbl="alignAccFollowNode1" presStyleIdx="15" presStyleCnt="18"/>
      <dgm:spPr/>
    </dgm:pt>
    <dgm:pt modelId="{9D3DCC97-BEE6-4BE0-A3CF-00101575886F}" type="pres">
      <dgm:prSet presAssocID="{FBA82FD9-ACAD-42F2-B95C-2684FCA9148E}" presName="lineArrowNode" presStyleLbl="alignAccFollowNode1" presStyleIdx="16" presStyleCnt="18"/>
      <dgm:spPr/>
    </dgm:pt>
    <dgm:pt modelId="{8DAD47CB-CB47-4559-A2A9-D5FBE60F8569}" type="pres">
      <dgm:prSet presAssocID="{4E2D5F38-D7CA-4233-B7D8-FAAF2A23B2A5}" presName="sibTransNodeCircle" presStyleLbl="alignNode1" presStyleIdx="5" presStyleCnt="6">
        <dgm:presLayoutVars>
          <dgm:chMax val="0"/>
          <dgm:bulletEnabled/>
        </dgm:presLayoutVars>
      </dgm:prSet>
      <dgm:spPr/>
    </dgm:pt>
    <dgm:pt modelId="{206F8BA0-A5A9-42C9-9315-B75C5772B512}" type="pres">
      <dgm:prSet presAssocID="{4E2D5F38-D7CA-4233-B7D8-FAAF2A23B2A5}" presName="spacerBetweenCircleAndCallout" presStyleCnt="0">
        <dgm:presLayoutVars/>
      </dgm:prSet>
      <dgm:spPr/>
    </dgm:pt>
    <dgm:pt modelId="{9D252CC5-86DB-48C1-82C3-24426664CE7E}" type="pres">
      <dgm:prSet presAssocID="{FBA82FD9-ACAD-42F2-B95C-2684FCA9148E}" presName="nodeText" presStyleLbl="alignAccFollowNode1" presStyleIdx="17" presStyleCnt="18">
        <dgm:presLayoutVars>
          <dgm:bulletEnabled val="1"/>
        </dgm:presLayoutVars>
      </dgm:prSet>
      <dgm:spPr/>
    </dgm:pt>
  </dgm:ptLst>
  <dgm:cxnLst>
    <dgm:cxn modelId="{453ABD19-ABD6-4290-AB1B-484D843A7A6C}" type="presOf" srcId="{8A56963F-9458-4CF1-BA11-F6B59F6693C3}" destId="{7D680E2B-37E7-47C5-9407-98DE51395E71}" srcOrd="0" destOrd="0" presId="urn:microsoft.com/office/officeart/2016/7/layout/LinearArrowProcessNumbered#1"/>
    <dgm:cxn modelId="{55EAF420-E592-4A82-A62F-9D8CCEB249F3}" srcId="{98A846BE-51A9-4BA7-9258-ECFAE05E7F40}" destId="{AA8D6E5D-2291-4551-826E-2E8CD77EBBCD}" srcOrd="1" destOrd="0" parTransId="{8108D565-E010-4B90-8EC9-E6472FDB3D6F}" sibTransId="{6D5F5307-B9A3-4224-A52C-70B5D7E58E7C}"/>
    <dgm:cxn modelId="{221DED21-AA14-474F-9176-EC85D4CE7737}" type="presOf" srcId="{BA0D1191-41B5-4E4E-98CA-BB121638FA27}" destId="{D997FB1E-CF8D-4F5C-9E93-059F85035C01}" srcOrd="0" destOrd="0" presId="urn:microsoft.com/office/officeart/2016/7/layout/LinearArrowProcessNumbered#1"/>
    <dgm:cxn modelId="{11BC0A66-4F6B-4022-AC12-122A0951BEB5}" srcId="{98A846BE-51A9-4BA7-9258-ECFAE05E7F40}" destId="{BA0D1191-41B5-4E4E-98CA-BB121638FA27}" srcOrd="2" destOrd="0" parTransId="{BF60A160-E127-4E75-A05F-AE196FFF76E3}" sibTransId="{43A04663-B22C-4CA5-9BCF-3B42D70D691D}"/>
    <dgm:cxn modelId="{577E866F-4BE4-4BDE-AEC2-040AA5E25698}" type="presOf" srcId="{6DA0DC7B-EEAC-48D5-8C2F-256705FA5618}" destId="{ADD1CCE4-82A5-468F-8BC5-15D0185DBB4E}" srcOrd="0" destOrd="0" presId="urn:microsoft.com/office/officeart/2016/7/layout/LinearArrowProcessNumbered#1"/>
    <dgm:cxn modelId="{522DD16F-B30D-40BA-AA70-7667AAFFD0AE}" srcId="{98A846BE-51A9-4BA7-9258-ECFAE05E7F40}" destId="{55AD6682-19A1-4F15-920E-E13D92EB312E}" srcOrd="3" destOrd="0" parTransId="{0A1EE536-D200-411C-8FD0-7F23E7109629}" sibTransId="{6DA0DC7B-EEAC-48D5-8C2F-256705FA5618}"/>
    <dgm:cxn modelId="{0AC2E275-95C9-495E-A18A-CFCEF45E0CE7}" type="presOf" srcId="{98A846BE-51A9-4BA7-9258-ECFAE05E7F40}" destId="{D9938462-A694-4D2B-BC8A-98DD7FFDFAAA}" srcOrd="0" destOrd="0" presId="urn:microsoft.com/office/officeart/2016/7/layout/LinearArrowProcessNumbered#1"/>
    <dgm:cxn modelId="{75DB4C7A-8DE2-404A-A47B-1B56C8C511A5}" type="presOf" srcId="{43A04663-B22C-4CA5-9BCF-3B42D70D691D}" destId="{5245C8DA-1E76-407A-B430-701BCCF29F00}" srcOrd="0" destOrd="0" presId="urn:microsoft.com/office/officeart/2016/7/layout/LinearArrowProcessNumbered#1"/>
    <dgm:cxn modelId="{EF2C8C7A-25B0-4A45-86CA-AD1B06A26E26}" srcId="{98A846BE-51A9-4BA7-9258-ECFAE05E7F40}" destId="{1F20ABF3-642B-4EA2-9497-67153B1D953A}" srcOrd="4" destOrd="0" parTransId="{FE5BB2D4-8C6C-4733-A4F4-BB908B5819C2}" sibTransId="{AC6DD392-D3D9-41A4-B130-4C271E107B19}"/>
    <dgm:cxn modelId="{D122D99E-A9DF-4DC6-A122-FBB00FD45699}" type="presOf" srcId="{1F20ABF3-642B-4EA2-9497-67153B1D953A}" destId="{B116FA97-1FAE-40A9-8C85-DB8F4C91EF7C}" srcOrd="0" destOrd="0" presId="urn:microsoft.com/office/officeart/2016/7/layout/LinearArrowProcessNumbered#1"/>
    <dgm:cxn modelId="{B440F4A5-682F-4A55-BEA7-C899D1ED6BA2}" type="presOf" srcId="{AC6DD392-D3D9-41A4-B130-4C271E107B19}" destId="{A40815D7-3BD6-44D4-A32A-A6FD819154DF}" srcOrd="0" destOrd="0" presId="urn:microsoft.com/office/officeart/2016/7/layout/LinearArrowProcessNumbered#1"/>
    <dgm:cxn modelId="{5A21D4AF-764A-4E5D-A515-CD7E73A71E25}" type="presOf" srcId="{4E2D5F38-D7CA-4233-B7D8-FAAF2A23B2A5}" destId="{8DAD47CB-CB47-4559-A2A9-D5FBE60F8569}" srcOrd="0" destOrd="0" presId="urn:microsoft.com/office/officeart/2016/7/layout/LinearArrowProcessNumbered#1"/>
    <dgm:cxn modelId="{6C9C37B4-D66D-437A-86ED-3E0E732FD0AA}" type="presOf" srcId="{FBA82FD9-ACAD-42F2-B95C-2684FCA9148E}" destId="{9D252CC5-86DB-48C1-82C3-24426664CE7E}" srcOrd="0" destOrd="0" presId="urn:microsoft.com/office/officeart/2016/7/layout/LinearArrowProcessNumbered#1"/>
    <dgm:cxn modelId="{F1F6B3C2-F9DA-43B0-A5BE-5F333F9A6E1C}" type="presOf" srcId="{AA8D6E5D-2291-4551-826E-2E8CD77EBBCD}" destId="{C988C04E-40E3-4D68-BF18-66EFFEEF4EB2}" srcOrd="0" destOrd="0" presId="urn:microsoft.com/office/officeart/2016/7/layout/LinearArrowProcessNumbered#1"/>
    <dgm:cxn modelId="{328AC9C4-1162-4C74-A205-A907215CB039}" type="presOf" srcId="{55AD6682-19A1-4F15-920E-E13D92EB312E}" destId="{12E9BEA5-B7F5-4B40-9B17-6A733AF73901}" srcOrd="0" destOrd="0" presId="urn:microsoft.com/office/officeart/2016/7/layout/LinearArrowProcessNumbered#1"/>
    <dgm:cxn modelId="{89F99CCE-DD31-45EB-8368-0C474560C17C}" srcId="{98A846BE-51A9-4BA7-9258-ECFAE05E7F40}" destId="{D841507B-447A-43E4-A67A-78917CB1FB25}" srcOrd="0" destOrd="0" parTransId="{09ECAFD9-77B4-411E-A0C6-BD2718D2ED19}" sibTransId="{8A56963F-9458-4CF1-BA11-F6B59F6693C3}"/>
    <dgm:cxn modelId="{27C8DFCE-2304-4C98-B7A0-B706F45D0B6E}" type="presOf" srcId="{6D5F5307-B9A3-4224-A52C-70B5D7E58E7C}" destId="{2E0F8023-7BBB-4718-BC8F-AC65EE454DC6}" srcOrd="0" destOrd="0" presId="urn:microsoft.com/office/officeart/2016/7/layout/LinearArrowProcessNumbered#1"/>
    <dgm:cxn modelId="{A8FDC7DF-7E80-4503-A147-24ECEA22651E}" type="presOf" srcId="{D841507B-447A-43E4-A67A-78917CB1FB25}" destId="{2D736B05-B42D-46EA-852B-C2BFDDD5591E}" srcOrd="0" destOrd="0" presId="urn:microsoft.com/office/officeart/2016/7/layout/LinearArrowProcessNumbered#1"/>
    <dgm:cxn modelId="{8F6BDCFA-318F-49D0-BD64-6E5ED2A006FA}" srcId="{98A846BE-51A9-4BA7-9258-ECFAE05E7F40}" destId="{FBA82FD9-ACAD-42F2-B95C-2684FCA9148E}" srcOrd="5" destOrd="0" parTransId="{5EBAE152-C122-41AB-8E2F-F85920DC6DC1}" sibTransId="{4E2D5F38-D7CA-4233-B7D8-FAAF2A23B2A5}"/>
    <dgm:cxn modelId="{764236C7-84CC-44DA-9A09-B82BA5B7E414}" type="presParOf" srcId="{D9938462-A694-4D2B-BC8A-98DD7FFDFAAA}" destId="{94FFE4A3-717E-4FA2-B81F-868DE997CB51}" srcOrd="0" destOrd="0" presId="urn:microsoft.com/office/officeart/2016/7/layout/LinearArrowProcessNumbered#1"/>
    <dgm:cxn modelId="{F916C50C-A09B-41FD-969A-375D9BC0342F}" type="presParOf" srcId="{94FFE4A3-717E-4FA2-B81F-868DE997CB51}" destId="{2FD2706E-63BB-4C73-BE4B-EA498188D5A7}" srcOrd="0" destOrd="0" presId="urn:microsoft.com/office/officeart/2016/7/layout/LinearArrowProcessNumbered#1"/>
    <dgm:cxn modelId="{4FEA4360-7CC6-41C6-B0E8-45DD99A59659}" type="presParOf" srcId="{94FFE4A3-717E-4FA2-B81F-868DE997CB51}" destId="{E04F5057-2705-42CE-BB13-967212824C65}" srcOrd="1" destOrd="0" presId="urn:microsoft.com/office/officeart/2016/7/layout/LinearArrowProcessNumbered#1"/>
    <dgm:cxn modelId="{3785FDEA-2E5D-4CB9-804F-071F34D09885}" type="presParOf" srcId="{E04F5057-2705-42CE-BB13-967212824C65}" destId="{F5142449-10A1-4278-B96C-C4ABAB189E46}" srcOrd="0" destOrd="0" presId="urn:microsoft.com/office/officeart/2016/7/layout/LinearArrowProcessNumbered#1"/>
    <dgm:cxn modelId="{201C060B-EB05-49B6-B9E5-E0ECA79D5322}" type="presParOf" srcId="{E04F5057-2705-42CE-BB13-967212824C65}" destId="{CB784251-3D1A-453A-AC20-F2E87A36EEF3}" srcOrd="1" destOrd="0" presId="urn:microsoft.com/office/officeart/2016/7/layout/LinearArrowProcessNumbered#1"/>
    <dgm:cxn modelId="{C8F1DE05-DA32-481E-B6BF-3C493CE123B8}" type="presParOf" srcId="{E04F5057-2705-42CE-BB13-967212824C65}" destId="{7D680E2B-37E7-47C5-9407-98DE51395E71}" srcOrd="2" destOrd="0" presId="urn:microsoft.com/office/officeart/2016/7/layout/LinearArrowProcessNumbered#1"/>
    <dgm:cxn modelId="{9378AD9A-10AD-44DC-B8CB-510834A948A0}" type="presParOf" srcId="{E04F5057-2705-42CE-BB13-967212824C65}" destId="{46F5A849-A405-4ECF-B3E1-1F0C28282973}" srcOrd="3" destOrd="0" presId="urn:microsoft.com/office/officeart/2016/7/layout/LinearArrowProcessNumbered#1"/>
    <dgm:cxn modelId="{414E0DBA-FA78-4F7C-A441-DBFD3F1AE47F}" type="presParOf" srcId="{94FFE4A3-717E-4FA2-B81F-868DE997CB51}" destId="{2D736B05-B42D-46EA-852B-C2BFDDD5591E}" srcOrd="2" destOrd="0" presId="urn:microsoft.com/office/officeart/2016/7/layout/LinearArrowProcessNumbered#1"/>
    <dgm:cxn modelId="{F8546444-D1E7-4F48-B60D-651E245F32E4}" type="presParOf" srcId="{D9938462-A694-4D2B-BC8A-98DD7FFDFAAA}" destId="{EC099AD6-5E45-4621-B76A-90EC2958EE47}" srcOrd="1" destOrd="0" presId="urn:microsoft.com/office/officeart/2016/7/layout/LinearArrowProcessNumbered#1"/>
    <dgm:cxn modelId="{F0E3289E-0E27-4001-B4DD-8827C584BE72}" type="presParOf" srcId="{D9938462-A694-4D2B-BC8A-98DD7FFDFAAA}" destId="{96C906A6-4FF4-454D-9D77-308711C77F14}" srcOrd="2" destOrd="0" presId="urn:microsoft.com/office/officeart/2016/7/layout/LinearArrowProcessNumbered#1"/>
    <dgm:cxn modelId="{59CE4EE5-345B-42AC-B4D8-B0CB07F65381}" type="presParOf" srcId="{96C906A6-4FF4-454D-9D77-308711C77F14}" destId="{B9B0B242-87C5-42E1-A677-9D146A6D3C47}" srcOrd="0" destOrd="0" presId="urn:microsoft.com/office/officeart/2016/7/layout/LinearArrowProcessNumbered#1"/>
    <dgm:cxn modelId="{879FF597-6A4B-4AF2-BD78-58ABD5FD75F8}" type="presParOf" srcId="{96C906A6-4FF4-454D-9D77-308711C77F14}" destId="{7543640C-A0F3-4583-A402-6BC392A285F8}" srcOrd="1" destOrd="0" presId="urn:microsoft.com/office/officeart/2016/7/layout/LinearArrowProcessNumbered#1"/>
    <dgm:cxn modelId="{630AB59B-6B05-4C33-B38F-2F80DFE79009}" type="presParOf" srcId="{7543640C-A0F3-4583-A402-6BC392A285F8}" destId="{69403660-B91F-4F31-9188-E4F56CDF83C4}" srcOrd="0" destOrd="0" presId="urn:microsoft.com/office/officeart/2016/7/layout/LinearArrowProcessNumbered#1"/>
    <dgm:cxn modelId="{1C497F94-84D0-4653-B890-5F666F26F0B0}" type="presParOf" srcId="{7543640C-A0F3-4583-A402-6BC392A285F8}" destId="{443C13A9-1FDD-4FC4-A337-CF907FF0D233}" srcOrd="1" destOrd="0" presId="urn:microsoft.com/office/officeart/2016/7/layout/LinearArrowProcessNumbered#1"/>
    <dgm:cxn modelId="{BEE59EE8-88C8-47CC-AA5E-C5CDDFA825BB}" type="presParOf" srcId="{7543640C-A0F3-4583-A402-6BC392A285F8}" destId="{2E0F8023-7BBB-4718-BC8F-AC65EE454DC6}" srcOrd="2" destOrd="0" presId="urn:microsoft.com/office/officeart/2016/7/layout/LinearArrowProcessNumbered#1"/>
    <dgm:cxn modelId="{72395719-C39D-4CFF-A91E-5EDBE7E8EE92}" type="presParOf" srcId="{7543640C-A0F3-4583-A402-6BC392A285F8}" destId="{5704A3ED-FA26-4408-8C85-B51BD14774E8}" srcOrd="3" destOrd="0" presId="urn:microsoft.com/office/officeart/2016/7/layout/LinearArrowProcessNumbered#1"/>
    <dgm:cxn modelId="{082B38AE-05D0-4A0F-8F99-820978A25641}" type="presParOf" srcId="{96C906A6-4FF4-454D-9D77-308711C77F14}" destId="{C988C04E-40E3-4D68-BF18-66EFFEEF4EB2}" srcOrd="2" destOrd="0" presId="urn:microsoft.com/office/officeart/2016/7/layout/LinearArrowProcessNumbered#1"/>
    <dgm:cxn modelId="{ADBDEF19-B637-4A7D-A041-661B34B6DAC3}" type="presParOf" srcId="{D9938462-A694-4D2B-BC8A-98DD7FFDFAAA}" destId="{B6BBB860-34CE-4234-8D3B-BDBD461D22B0}" srcOrd="3" destOrd="0" presId="urn:microsoft.com/office/officeart/2016/7/layout/LinearArrowProcessNumbered#1"/>
    <dgm:cxn modelId="{8F447F70-04A1-4BC9-AA30-09B985C0A12B}" type="presParOf" srcId="{D9938462-A694-4D2B-BC8A-98DD7FFDFAAA}" destId="{95226D6D-DC9D-43A5-AC93-827EFF228E2A}" srcOrd="4" destOrd="0" presId="urn:microsoft.com/office/officeart/2016/7/layout/LinearArrowProcessNumbered#1"/>
    <dgm:cxn modelId="{DA77B396-D37F-4BEE-A2BF-6DC1A169F3AD}" type="presParOf" srcId="{95226D6D-DC9D-43A5-AC93-827EFF228E2A}" destId="{E45CD75C-64D3-49E1-90AB-5C892F1B60BB}" srcOrd="0" destOrd="0" presId="urn:microsoft.com/office/officeart/2016/7/layout/LinearArrowProcessNumbered#1"/>
    <dgm:cxn modelId="{71D9D654-4AF2-4FD6-B673-A3B510CFC2C4}" type="presParOf" srcId="{95226D6D-DC9D-43A5-AC93-827EFF228E2A}" destId="{FEA17D8B-7307-4AC1-BA3A-35C631CF2D8B}" srcOrd="1" destOrd="0" presId="urn:microsoft.com/office/officeart/2016/7/layout/LinearArrowProcessNumbered#1"/>
    <dgm:cxn modelId="{AD56DB09-87F0-42B0-84A3-7BB7809229F3}" type="presParOf" srcId="{FEA17D8B-7307-4AC1-BA3A-35C631CF2D8B}" destId="{E6547311-AF0E-4FCF-BDD0-47989B866E24}" srcOrd="0" destOrd="0" presId="urn:microsoft.com/office/officeart/2016/7/layout/LinearArrowProcessNumbered#1"/>
    <dgm:cxn modelId="{1F1A5182-9619-4798-9CAF-D53A90DEA34D}" type="presParOf" srcId="{FEA17D8B-7307-4AC1-BA3A-35C631CF2D8B}" destId="{AE6DFE2B-B7F2-4F30-B659-B552E321FADD}" srcOrd="1" destOrd="0" presId="urn:microsoft.com/office/officeart/2016/7/layout/LinearArrowProcessNumbered#1"/>
    <dgm:cxn modelId="{E516E0E1-E2C0-4D6A-A968-452B27DECC33}" type="presParOf" srcId="{FEA17D8B-7307-4AC1-BA3A-35C631CF2D8B}" destId="{5245C8DA-1E76-407A-B430-701BCCF29F00}" srcOrd="2" destOrd="0" presId="urn:microsoft.com/office/officeart/2016/7/layout/LinearArrowProcessNumbered#1"/>
    <dgm:cxn modelId="{9175FCC8-0A0C-4E31-A3B3-971C46D3DF74}" type="presParOf" srcId="{FEA17D8B-7307-4AC1-BA3A-35C631CF2D8B}" destId="{8D76F590-811B-447B-8CED-7534489F45EC}" srcOrd="3" destOrd="0" presId="urn:microsoft.com/office/officeart/2016/7/layout/LinearArrowProcessNumbered#1"/>
    <dgm:cxn modelId="{381290E6-C932-4E85-8DB9-C439C64C4C26}" type="presParOf" srcId="{95226D6D-DC9D-43A5-AC93-827EFF228E2A}" destId="{D997FB1E-CF8D-4F5C-9E93-059F85035C01}" srcOrd="2" destOrd="0" presId="urn:microsoft.com/office/officeart/2016/7/layout/LinearArrowProcessNumbered#1"/>
    <dgm:cxn modelId="{E537C05D-53BB-4C4C-AC73-C6455980C74B}" type="presParOf" srcId="{D9938462-A694-4D2B-BC8A-98DD7FFDFAAA}" destId="{5BD921B9-FF63-486B-BBF5-5535F2AA32B5}" srcOrd="5" destOrd="0" presId="urn:microsoft.com/office/officeart/2016/7/layout/LinearArrowProcessNumbered#1"/>
    <dgm:cxn modelId="{3A78D317-010B-409E-A0C5-1AB9329DE22C}" type="presParOf" srcId="{D9938462-A694-4D2B-BC8A-98DD7FFDFAAA}" destId="{F093D1EA-1E4B-4611-A553-45F589D6189E}" srcOrd="6" destOrd="0" presId="urn:microsoft.com/office/officeart/2016/7/layout/LinearArrowProcessNumbered#1"/>
    <dgm:cxn modelId="{8AF1F224-00E1-4D84-ADE6-04C9AC31B5BE}" type="presParOf" srcId="{F093D1EA-1E4B-4611-A553-45F589D6189E}" destId="{200EAA04-D9FF-4E34-8629-9FF0013CAD96}" srcOrd="0" destOrd="0" presId="urn:microsoft.com/office/officeart/2016/7/layout/LinearArrowProcessNumbered#1"/>
    <dgm:cxn modelId="{92E9138B-6A86-4355-8521-1A6E8E247B26}" type="presParOf" srcId="{F093D1EA-1E4B-4611-A553-45F589D6189E}" destId="{311144D1-3BA2-4573-AB3C-C1D2F0AEE5A2}" srcOrd="1" destOrd="0" presId="urn:microsoft.com/office/officeart/2016/7/layout/LinearArrowProcessNumbered#1"/>
    <dgm:cxn modelId="{A79058EC-36BE-472A-9745-EE023D2F99F8}" type="presParOf" srcId="{311144D1-3BA2-4573-AB3C-C1D2F0AEE5A2}" destId="{B301E9C0-66A8-4889-AB14-A827A90B7730}" srcOrd="0" destOrd="0" presId="urn:microsoft.com/office/officeart/2016/7/layout/LinearArrowProcessNumbered#1"/>
    <dgm:cxn modelId="{3B2E8B13-A96E-4C99-8E41-9C50CF00F036}" type="presParOf" srcId="{311144D1-3BA2-4573-AB3C-C1D2F0AEE5A2}" destId="{C520B667-F0A6-4456-B459-83C4807E6047}" srcOrd="1" destOrd="0" presId="urn:microsoft.com/office/officeart/2016/7/layout/LinearArrowProcessNumbered#1"/>
    <dgm:cxn modelId="{FCAE9093-5193-4B6B-94E4-7A2C75B9C9ED}" type="presParOf" srcId="{311144D1-3BA2-4573-AB3C-C1D2F0AEE5A2}" destId="{ADD1CCE4-82A5-468F-8BC5-15D0185DBB4E}" srcOrd="2" destOrd="0" presId="urn:microsoft.com/office/officeart/2016/7/layout/LinearArrowProcessNumbered#1"/>
    <dgm:cxn modelId="{D9970249-2A11-4DDE-B24B-F7696775BF6E}" type="presParOf" srcId="{311144D1-3BA2-4573-AB3C-C1D2F0AEE5A2}" destId="{C251040B-EE34-45B4-9F5D-BC733169E090}" srcOrd="3" destOrd="0" presId="urn:microsoft.com/office/officeart/2016/7/layout/LinearArrowProcessNumbered#1"/>
    <dgm:cxn modelId="{439A1842-F0B6-4610-B149-E995DD50E26F}" type="presParOf" srcId="{F093D1EA-1E4B-4611-A553-45F589D6189E}" destId="{12E9BEA5-B7F5-4B40-9B17-6A733AF73901}" srcOrd="2" destOrd="0" presId="urn:microsoft.com/office/officeart/2016/7/layout/LinearArrowProcessNumbered#1"/>
    <dgm:cxn modelId="{7A1422A7-C125-4A27-853F-D99DF137AD04}" type="presParOf" srcId="{D9938462-A694-4D2B-BC8A-98DD7FFDFAAA}" destId="{35E6EF17-E484-4B06-BD04-1114BDD6AE49}" srcOrd="7" destOrd="0" presId="urn:microsoft.com/office/officeart/2016/7/layout/LinearArrowProcessNumbered#1"/>
    <dgm:cxn modelId="{2D074049-F8C2-4C50-B0DE-9796ED379050}" type="presParOf" srcId="{D9938462-A694-4D2B-BC8A-98DD7FFDFAAA}" destId="{F191E6AC-D335-43FD-9BCC-B6410C726B8A}" srcOrd="8" destOrd="0" presId="urn:microsoft.com/office/officeart/2016/7/layout/LinearArrowProcessNumbered#1"/>
    <dgm:cxn modelId="{E40E180A-9791-43B4-ABF6-75A6F103C1A2}" type="presParOf" srcId="{F191E6AC-D335-43FD-9BCC-B6410C726B8A}" destId="{691B272D-AEC8-430E-936D-2AB0A64D72AE}" srcOrd="0" destOrd="0" presId="urn:microsoft.com/office/officeart/2016/7/layout/LinearArrowProcessNumbered#1"/>
    <dgm:cxn modelId="{86E58116-E15D-482E-BAD1-90B3B170F2FB}" type="presParOf" srcId="{F191E6AC-D335-43FD-9BCC-B6410C726B8A}" destId="{00E7883D-13E0-419A-8CB6-169DF9386E10}" srcOrd="1" destOrd="0" presId="urn:microsoft.com/office/officeart/2016/7/layout/LinearArrowProcessNumbered#1"/>
    <dgm:cxn modelId="{5118885E-4AB5-4839-A684-6D2769C21178}" type="presParOf" srcId="{00E7883D-13E0-419A-8CB6-169DF9386E10}" destId="{98FC13F5-E633-4E1D-AC5F-6F956633F8CC}" srcOrd="0" destOrd="0" presId="urn:microsoft.com/office/officeart/2016/7/layout/LinearArrowProcessNumbered#1"/>
    <dgm:cxn modelId="{069B09BD-CB12-4861-8649-6569163AD350}" type="presParOf" srcId="{00E7883D-13E0-419A-8CB6-169DF9386E10}" destId="{852C83FD-BB6A-41CB-BDAC-26661C8025B8}" srcOrd="1" destOrd="0" presId="urn:microsoft.com/office/officeart/2016/7/layout/LinearArrowProcessNumbered#1"/>
    <dgm:cxn modelId="{06028961-C0C2-4751-B578-785C7615600E}" type="presParOf" srcId="{00E7883D-13E0-419A-8CB6-169DF9386E10}" destId="{A40815D7-3BD6-44D4-A32A-A6FD819154DF}" srcOrd="2" destOrd="0" presId="urn:microsoft.com/office/officeart/2016/7/layout/LinearArrowProcessNumbered#1"/>
    <dgm:cxn modelId="{13CCEE06-4894-4DFD-93BC-9CC0E4AB9F2F}" type="presParOf" srcId="{00E7883D-13E0-419A-8CB6-169DF9386E10}" destId="{13747DFA-6414-464B-A499-B8238DDAD9A2}" srcOrd="3" destOrd="0" presId="urn:microsoft.com/office/officeart/2016/7/layout/LinearArrowProcessNumbered#1"/>
    <dgm:cxn modelId="{C677B61A-47EA-40C1-9A4D-A73F136C4604}" type="presParOf" srcId="{F191E6AC-D335-43FD-9BCC-B6410C726B8A}" destId="{B116FA97-1FAE-40A9-8C85-DB8F4C91EF7C}" srcOrd="2" destOrd="0" presId="urn:microsoft.com/office/officeart/2016/7/layout/LinearArrowProcessNumbered#1"/>
    <dgm:cxn modelId="{13F89FE2-328F-4997-90A9-F7221A5FD6C4}" type="presParOf" srcId="{D9938462-A694-4D2B-BC8A-98DD7FFDFAAA}" destId="{A4F6EE13-782C-4F49-A362-14CCA2317004}" srcOrd="9" destOrd="0" presId="urn:microsoft.com/office/officeart/2016/7/layout/LinearArrowProcessNumbered#1"/>
    <dgm:cxn modelId="{54986242-0493-47E6-8052-C6EBFEA683BA}" type="presParOf" srcId="{D9938462-A694-4D2B-BC8A-98DD7FFDFAAA}" destId="{50AF0038-0052-4352-9E27-236ACC35FA32}" srcOrd="10" destOrd="0" presId="urn:microsoft.com/office/officeart/2016/7/layout/LinearArrowProcessNumbered#1"/>
    <dgm:cxn modelId="{F9053D5F-E97C-410D-9FE8-826C07695122}" type="presParOf" srcId="{50AF0038-0052-4352-9E27-236ACC35FA32}" destId="{8F1A40DD-060A-4001-B71B-AE4C3E31FE2C}" srcOrd="0" destOrd="0" presId="urn:microsoft.com/office/officeart/2016/7/layout/LinearArrowProcessNumbered#1"/>
    <dgm:cxn modelId="{AB1D96DB-8F46-429E-B212-83F1DAFF7D86}" type="presParOf" srcId="{50AF0038-0052-4352-9E27-236ACC35FA32}" destId="{76D00466-9399-4B44-BD01-CE7E443F7533}" srcOrd="1" destOrd="0" presId="urn:microsoft.com/office/officeart/2016/7/layout/LinearArrowProcessNumbered#1"/>
    <dgm:cxn modelId="{F63F2A6F-DDBD-40F9-A702-7C1D4808FE48}" type="presParOf" srcId="{76D00466-9399-4B44-BD01-CE7E443F7533}" destId="{685614DF-906A-4572-BDB3-BCAC9527B184}" srcOrd="0" destOrd="0" presId="urn:microsoft.com/office/officeart/2016/7/layout/LinearArrowProcessNumbered#1"/>
    <dgm:cxn modelId="{5378A7A5-5D54-4A50-AC79-82F9D36423C6}" type="presParOf" srcId="{76D00466-9399-4B44-BD01-CE7E443F7533}" destId="{9D3DCC97-BEE6-4BE0-A3CF-00101575886F}" srcOrd="1" destOrd="0" presId="urn:microsoft.com/office/officeart/2016/7/layout/LinearArrowProcessNumbered#1"/>
    <dgm:cxn modelId="{D24B6925-583F-44E1-A191-25210FBE355A}" type="presParOf" srcId="{76D00466-9399-4B44-BD01-CE7E443F7533}" destId="{8DAD47CB-CB47-4559-A2A9-D5FBE60F8569}" srcOrd="2" destOrd="0" presId="urn:microsoft.com/office/officeart/2016/7/layout/LinearArrowProcessNumbered#1"/>
    <dgm:cxn modelId="{0C84830A-45A7-4268-B94D-E977D2AF62B3}" type="presParOf" srcId="{76D00466-9399-4B44-BD01-CE7E443F7533}" destId="{206F8BA0-A5A9-42C9-9315-B75C5772B512}" srcOrd="3" destOrd="0" presId="urn:microsoft.com/office/officeart/2016/7/layout/LinearArrowProcessNumbered#1"/>
    <dgm:cxn modelId="{3362BE05-10A0-4D52-A95F-369E45E217F5}" type="presParOf" srcId="{50AF0038-0052-4352-9E27-236ACC35FA32}" destId="{9D252CC5-86DB-48C1-82C3-24426664CE7E}" srcOrd="2" destOrd="0" presId="urn:microsoft.com/office/officeart/2016/7/layout/LinearArrow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C3AAC1-FE7C-4D0D-B2BC-240FDF0679A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92E8E50-3774-48F1-B580-E69C8C364EEA}">
      <dgm:prSet/>
      <dgm:spPr/>
      <dgm:t>
        <a:bodyPr/>
        <a:lstStyle/>
        <a:p>
          <a:pPr>
            <a:lnSpc>
              <a:spcPct val="100000"/>
            </a:lnSpc>
          </a:pPr>
          <a:r>
            <a:rPr lang="en-US" b="0" i="0" dirty="0"/>
            <a:t>A user-provided description of the milestone</a:t>
          </a:r>
          <a:endParaRPr lang="en-US" dirty="0"/>
        </a:p>
      </dgm:t>
    </dgm:pt>
    <dgm:pt modelId="{92E94A50-613D-4FC4-A783-4B2460B0DE3E}" type="parTrans" cxnId="{31A7587D-8B06-4C32-874D-5FEA114557A2}">
      <dgm:prSet/>
      <dgm:spPr/>
      <dgm:t>
        <a:bodyPr/>
        <a:lstStyle/>
        <a:p>
          <a:endParaRPr lang="en-US"/>
        </a:p>
      </dgm:t>
    </dgm:pt>
    <dgm:pt modelId="{16D548AF-1396-4175-B1B7-619CA220AE8A}" type="sibTrans" cxnId="{31A7587D-8B06-4C32-874D-5FEA114557A2}">
      <dgm:prSet/>
      <dgm:spPr/>
      <dgm:t>
        <a:bodyPr/>
        <a:lstStyle/>
        <a:p>
          <a:endParaRPr lang="en-US"/>
        </a:p>
      </dgm:t>
    </dgm:pt>
    <dgm:pt modelId="{2C5794BB-8B2E-4970-A30E-D7277DB77B8E}">
      <dgm:prSet custT="1"/>
      <dgm:spPr/>
      <dgm:t>
        <a:bodyPr/>
        <a:lstStyle/>
        <a:p>
          <a:pPr>
            <a:lnSpc>
              <a:spcPct val="100000"/>
            </a:lnSpc>
          </a:pPr>
          <a:r>
            <a:rPr lang="en-US" sz="2000" b="0" i="0"/>
            <a:t>The milestone's due date</a:t>
          </a:r>
          <a:endParaRPr lang="en-US" sz="2000"/>
        </a:p>
      </dgm:t>
    </dgm:pt>
    <dgm:pt modelId="{FE71A2A0-F1FC-4BBF-9E3C-CDCB73375921}" type="parTrans" cxnId="{9F446522-F98C-4D41-9F06-AB19D6878391}">
      <dgm:prSet/>
      <dgm:spPr/>
      <dgm:t>
        <a:bodyPr/>
        <a:lstStyle/>
        <a:p>
          <a:endParaRPr lang="en-US"/>
        </a:p>
      </dgm:t>
    </dgm:pt>
    <dgm:pt modelId="{7113CC6E-B885-4128-ADC9-CD539C5B4B31}" type="sibTrans" cxnId="{9F446522-F98C-4D41-9F06-AB19D6878391}">
      <dgm:prSet/>
      <dgm:spPr/>
      <dgm:t>
        <a:bodyPr/>
        <a:lstStyle/>
        <a:p>
          <a:endParaRPr lang="en-US"/>
        </a:p>
      </dgm:t>
    </dgm:pt>
    <dgm:pt modelId="{7DFC3C92-DD96-4DA5-8F93-2ACF83A58A26}">
      <dgm:prSet custT="1"/>
      <dgm:spPr/>
      <dgm:t>
        <a:bodyPr/>
        <a:lstStyle/>
        <a:p>
          <a:pPr>
            <a:lnSpc>
              <a:spcPct val="100000"/>
            </a:lnSpc>
          </a:pPr>
          <a:r>
            <a:rPr lang="en-US" sz="2000" b="0" i="0" dirty="0"/>
            <a:t>The milestone's completion percentage</a:t>
          </a:r>
          <a:endParaRPr lang="en-US" sz="2000" dirty="0"/>
        </a:p>
      </dgm:t>
    </dgm:pt>
    <dgm:pt modelId="{364E9B46-7B96-4F52-9E04-13540533057A}" type="parTrans" cxnId="{9E58E179-5CA0-4EEB-A525-9EAB5002262A}">
      <dgm:prSet/>
      <dgm:spPr/>
      <dgm:t>
        <a:bodyPr/>
        <a:lstStyle/>
        <a:p>
          <a:endParaRPr lang="en-US"/>
        </a:p>
      </dgm:t>
    </dgm:pt>
    <dgm:pt modelId="{C6DB1455-E2A4-4DC7-81CA-573F7CA74F53}" type="sibTrans" cxnId="{9E58E179-5CA0-4EEB-A525-9EAB5002262A}">
      <dgm:prSet/>
      <dgm:spPr/>
      <dgm:t>
        <a:bodyPr/>
        <a:lstStyle/>
        <a:p>
          <a:endParaRPr lang="en-US"/>
        </a:p>
      </dgm:t>
    </dgm:pt>
    <dgm:pt modelId="{6EDF0FD3-2C1D-47EA-BF70-86E66A189B3F}">
      <dgm:prSet custT="1"/>
      <dgm:spPr/>
      <dgm:t>
        <a:bodyPr/>
        <a:lstStyle/>
        <a:p>
          <a:pPr>
            <a:lnSpc>
              <a:spcPct val="100000"/>
            </a:lnSpc>
          </a:pPr>
          <a:r>
            <a:rPr lang="en-US" sz="2000" b="0" i="0" dirty="0"/>
            <a:t>The number of open and closed issues and pull requests associated with the milestone</a:t>
          </a:r>
          <a:endParaRPr lang="en-US" sz="2000" dirty="0"/>
        </a:p>
      </dgm:t>
    </dgm:pt>
    <dgm:pt modelId="{3D0A50C2-9683-4840-AFD1-3C5D1F435DE4}" type="parTrans" cxnId="{3CFEFF11-1FDB-4F56-A165-DB7C173BB915}">
      <dgm:prSet/>
      <dgm:spPr/>
      <dgm:t>
        <a:bodyPr/>
        <a:lstStyle/>
        <a:p>
          <a:endParaRPr lang="en-US"/>
        </a:p>
      </dgm:t>
    </dgm:pt>
    <dgm:pt modelId="{BCF8267B-D9B9-48AF-9CC9-05B56015EDC2}" type="sibTrans" cxnId="{3CFEFF11-1FDB-4F56-A165-DB7C173BB915}">
      <dgm:prSet/>
      <dgm:spPr/>
      <dgm:t>
        <a:bodyPr/>
        <a:lstStyle/>
        <a:p>
          <a:endParaRPr lang="en-US"/>
        </a:p>
      </dgm:t>
    </dgm:pt>
    <dgm:pt modelId="{E0789665-FE4E-4772-8713-39FD98303C38}">
      <dgm:prSet custT="1"/>
      <dgm:spPr/>
      <dgm:t>
        <a:bodyPr/>
        <a:lstStyle/>
        <a:p>
          <a:pPr>
            <a:lnSpc>
              <a:spcPct val="100000"/>
            </a:lnSpc>
          </a:pPr>
          <a:r>
            <a:rPr lang="en-US" sz="2000" b="0" i="0"/>
            <a:t>A list of the open and closed issues and pull requests associated with the milestone</a:t>
          </a:r>
          <a:endParaRPr lang="en-US" sz="2000"/>
        </a:p>
      </dgm:t>
    </dgm:pt>
    <dgm:pt modelId="{DC5574F7-B9A9-4608-9125-D1617E30F626}" type="parTrans" cxnId="{1A980515-C365-41ED-9E0E-E890A7A407CA}">
      <dgm:prSet/>
      <dgm:spPr/>
      <dgm:t>
        <a:bodyPr/>
        <a:lstStyle/>
        <a:p>
          <a:endParaRPr lang="en-US"/>
        </a:p>
      </dgm:t>
    </dgm:pt>
    <dgm:pt modelId="{0C56B394-6A16-421F-9A2A-CEEB3FC104E3}" type="sibTrans" cxnId="{1A980515-C365-41ED-9E0E-E890A7A407CA}">
      <dgm:prSet/>
      <dgm:spPr/>
      <dgm:t>
        <a:bodyPr/>
        <a:lstStyle/>
        <a:p>
          <a:endParaRPr lang="en-US"/>
        </a:p>
      </dgm:t>
    </dgm:pt>
    <dgm:pt modelId="{7B8AB97B-0DAD-43F3-A105-5A84858A1C6F}" type="pres">
      <dgm:prSet presAssocID="{CEC3AAC1-FE7C-4D0D-B2BC-240FDF0679A2}" presName="root" presStyleCnt="0">
        <dgm:presLayoutVars>
          <dgm:dir/>
          <dgm:resizeHandles val="exact"/>
        </dgm:presLayoutVars>
      </dgm:prSet>
      <dgm:spPr/>
    </dgm:pt>
    <dgm:pt modelId="{BFC69B9A-51C2-4319-90E7-48B841615524}" type="pres">
      <dgm:prSet presAssocID="{392E8E50-3774-48F1-B580-E69C8C364EEA}" presName="compNode" presStyleCnt="0"/>
      <dgm:spPr/>
    </dgm:pt>
    <dgm:pt modelId="{93AF0371-8953-42FB-A6F1-B6D761E5DB60}" type="pres">
      <dgm:prSet presAssocID="{392E8E50-3774-48F1-B580-E69C8C364EEA}" presName="bgRect" presStyleLbl="bgShp" presStyleIdx="0" presStyleCnt="5"/>
      <dgm:spPr/>
    </dgm:pt>
    <dgm:pt modelId="{351E0D96-033D-4F9C-86F5-A1CD54F8F461}" type="pres">
      <dgm:prSet presAssocID="{392E8E50-3774-48F1-B580-E69C8C364E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thly calendar"/>
        </a:ext>
      </dgm:extLst>
    </dgm:pt>
    <dgm:pt modelId="{662048BB-471F-4ECE-8C90-7EF7F0832989}" type="pres">
      <dgm:prSet presAssocID="{392E8E50-3774-48F1-B580-E69C8C364EEA}" presName="spaceRect" presStyleCnt="0"/>
      <dgm:spPr/>
    </dgm:pt>
    <dgm:pt modelId="{CD7E2AAB-FBF3-4517-A6C7-8B0A4242407B}" type="pres">
      <dgm:prSet presAssocID="{392E8E50-3774-48F1-B580-E69C8C364EEA}" presName="parTx" presStyleLbl="revTx" presStyleIdx="0" presStyleCnt="5">
        <dgm:presLayoutVars>
          <dgm:chMax val="0"/>
          <dgm:chPref val="0"/>
        </dgm:presLayoutVars>
      </dgm:prSet>
      <dgm:spPr/>
    </dgm:pt>
    <dgm:pt modelId="{E00B6C29-9AD0-459F-A6BD-05CC8AEFF9CF}" type="pres">
      <dgm:prSet presAssocID="{16D548AF-1396-4175-B1B7-619CA220AE8A}" presName="sibTrans" presStyleCnt="0"/>
      <dgm:spPr/>
    </dgm:pt>
    <dgm:pt modelId="{020F55EB-2A4B-4929-964A-EBB9A7F48494}" type="pres">
      <dgm:prSet presAssocID="{2C5794BB-8B2E-4970-A30E-D7277DB77B8E}" presName="compNode" presStyleCnt="0"/>
      <dgm:spPr/>
    </dgm:pt>
    <dgm:pt modelId="{F5CEB517-D093-4B76-8584-FCF3B1A9748E}" type="pres">
      <dgm:prSet presAssocID="{2C5794BB-8B2E-4970-A30E-D7277DB77B8E}" presName="bgRect" presStyleLbl="bgShp" presStyleIdx="1" presStyleCnt="5"/>
      <dgm:spPr/>
    </dgm:pt>
    <dgm:pt modelId="{8B85AE04-7672-4CA2-98FD-7AE5A1F26C8E}" type="pres">
      <dgm:prSet presAssocID="{2C5794BB-8B2E-4970-A30E-D7277DB77B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903A790-F279-4422-BB15-24D5FBA8F634}" type="pres">
      <dgm:prSet presAssocID="{2C5794BB-8B2E-4970-A30E-D7277DB77B8E}" presName="spaceRect" presStyleCnt="0"/>
      <dgm:spPr/>
    </dgm:pt>
    <dgm:pt modelId="{B5D6FB15-4F4F-4D18-A4ED-22768CB4F646}" type="pres">
      <dgm:prSet presAssocID="{2C5794BB-8B2E-4970-A30E-D7277DB77B8E}" presName="parTx" presStyleLbl="revTx" presStyleIdx="1" presStyleCnt="5">
        <dgm:presLayoutVars>
          <dgm:chMax val="0"/>
          <dgm:chPref val="0"/>
        </dgm:presLayoutVars>
      </dgm:prSet>
      <dgm:spPr/>
    </dgm:pt>
    <dgm:pt modelId="{9CD414F7-AB52-4320-ADB2-CE2A8AEF2A19}" type="pres">
      <dgm:prSet presAssocID="{7113CC6E-B885-4128-ADC9-CD539C5B4B31}" presName="sibTrans" presStyleCnt="0"/>
      <dgm:spPr/>
    </dgm:pt>
    <dgm:pt modelId="{62672359-F725-4ACD-B303-817B9DD2FE38}" type="pres">
      <dgm:prSet presAssocID="{7DFC3C92-DD96-4DA5-8F93-2ACF83A58A26}" presName="compNode" presStyleCnt="0"/>
      <dgm:spPr/>
    </dgm:pt>
    <dgm:pt modelId="{8AC12572-9C98-45CC-BA52-C66E036D3A33}" type="pres">
      <dgm:prSet presAssocID="{7DFC3C92-DD96-4DA5-8F93-2ACF83A58A26}" presName="bgRect" presStyleLbl="bgShp" presStyleIdx="2" presStyleCnt="5"/>
      <dgm:spPr/>
    </dgm:pt>
    <dgm:pt modelId="{E65BD44A-5F0B-4A53-BFD9-D7D34BD2166A}" type="pres">
      <dgm:prSet presAssocID="{7DFC3C92-DD96-4DA5-8F93-2ACF83A58A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43DC9E7C-C5AF-4327-A99B-D47CF2FF380A}" type="pres">
      <dgm:prSet presAssocID="{7DFC3C92-DD96-4DA5-8F93-2ACF83A58A26}" presName="spaceRect" presStyleCnt="0"/>
      <dgm:spPr/>
    </dgm:pt>
    <dgm:pt modelId="{D41AEEF8-BBB9-43A0-A8DD-DD724ABF4A59}" type="pres">
      <dgm:prSet presAssocID="{7DFC3C92-DD96-4DA5-8F93-2ACF83A58A26}" presName="parTx" presStyleLbl="revTx" presStyleIdx="2" presStyleCnt="5">
        <dgm:presLayoutVars>
          <dgm:chMax val="0"/>
          <dgm:chPref val="0"/>
        </dgm:presLayoutVars>
      </dgm:prSet>
      <dgm:spPr/>
    </dgm:pt>
    <dgm:pt modelId="{AD22505B-7C3D-4E98-8F21-AD1EEE14939B}" type="pres">
      <dgm:prSet presAssocID="{C6DB1455-E2A4-4DC7-81CA-573F7CA74F53}" presName="sibTrans" presStyleCnt="0"/>
      <dgm:spPr/>
    </dgm:pt>
    <dgm:pt modelId="{3E370604-4DB2-439B-BCFE-C44FB14DEB82}" type="pres">
      <dgm:prSet presAssocID="{6EDF0FD3-2C1D-47EA-BF70-86E66A189B3F}" presName="compNode" presStyleCnt="0"/>
      <dgm:spPr/>
    </dgm:pt>
    <dgm:pt modelId="{75666FD8-F2BD-450F-BBCD-EDE31C3AE750}" type="pres">
      <dgm:prSet presAssocID="{6EDF0FD3-2C1D-47EA-BF70-86E66A189B3F}" presName="bgRect" presStyleLbl="bgShp" presStyleIdx="3" presStyleCnt="5"/>
      <dgm:spPr/>
    </dgm:pt>
    <dgm:pt modelId="{47F6AB34-EBC7-4582-88EB-3F439171271E}" type="pres">
      <dgm:prSet presAssocID="{6EDF0FD3-2C1D-47EA-BF70-86E66A189B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08BFEB42-3995-4C95-BF1E-B12DCDBB7879}" type="pres">
      <dgm:prSet presAssocID="{6EDF0FD3-2C1D-47EA-BF70-86E66A189B3F}" presName="spaceRect" presStyleCnt="0"/>
      <dgm:spPr/>
    </dgm:pt>
    <dgm:pt modelId="{3CB47326-BA7E-4D33-B024-60374EA87410}" type="pres">
      <dgm:prSet presAssocID="{6EDF0FD3-2C1D-47EA-BF70-86E66A189B3F}" presName="parTx" presStyleLbl="revTx" presStyleIdx="3" presStyleCnt="5">
        <dgm:presLayoutVars>
          <dgm:chMax val="0"/>
          <dgm:chPref val="0"/>
        </dgm:presLayoutVars>
      </dgm:prSet>
      <dgm:spPr/>
    </dgm:pt>
    <dgm:pt modelId="{6D62DFEA-15AB-482A-92DD-0C1DCB74A86F}" type="pres">
      <dgm:prSet presAssocID="{BCF8267B-D9B9-48AF-9CC9-05B56015EDC2}" presName="sibTrans" presStyleCnt="0"/>
      <dgm:spPr/>
    </dgm:pt>
    <dgm:pt modelId="{614FA384-DCE6-4159-A29A-F6CD0467529F}" type="pres">
      <dgm:prSet presAssocID="{E0789665-FE4E-4772-8713-39FD98303C38}" presName="compNode" presStyleCnt="0"/>
      <dgm:spPr/>
    </dgm:pt>
    <dgm:pt modelId="{331CD142-E910-42D8-84F0-0F95CB1DCB5E}" type="pres">
      <dgm:prSet presAssocID="{E0789665-FE4E-4772-8713-39FD98303C38}" presName="bgRect" presStyleLbl="bgShp" presStyleIdx="4" presStyleCnt="5"/>
      <dgm:spPr/>
    </dgm:pt>
    <dgm:pt modelId="{DAFF29C6-B25B-4107-A623-4B21552DCE5D}" type="pres">
      <dgm:prSet presAssocID="{E0789665-FE4E-4772-8713-39FD98303C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8BA8E932-BBD2-4EE3-ABC7-7EA4F3921293}" type="pres">
      <dgm:prSet presAssocID="{E0789665-FE4E-4772-8713-39FD98303C38}" presName="spaceRect" presStyleCnt="0"/>
      <dgm:spPr/>
    </dgm:pt>
    <dgm:pt modelId="{5DFED3F5-4D5C-4576-BEC6-7CF7771CBB1D}" type="pres">
      <dgm:prSet presAssocID="{E0789665-FE4E-4772-8713-39FD98303C38}" presName="parTx" presStyleLbl="revTx" presStyleIdx="4" presStyleCnt="5">
        <dgm:presLayoutVars>
          <dgm:chMax val="0"/>
          <dgm:chPref val="0"/>
        </dgm:presLayoutVars>
      </dgm:prSet>
      <dgm:spPr/>
    </dgm:pt>
  </dgm:ptLst>
  <dgm:cxnLst>
    <dgm:cxn modelId="{02BB8000-829C-4A01-A57A-3351C7676018}" type="presOf" srcId="{6EDF0FD3-2C1D-47EA-BF70-86E66A189B3F}" destId="{3CB47326-BA7E-4D33-B024-60374EA87410}" srcOrd="0" destOrd="0" presId="urn:microsoft.com/office/officeart/2018/2/layout/IconVerticalSolidList"/>
    <dgm:cxn modelId="{3CFEFF11-1FDB-4F56-A165-DB7C173BB915}" srcId="{CEC3AAC1-FE7C-4D0D-B2BC-240FDF0679A2}" destId="{6EDF0FD3-2C1D-47EA-BF70-86E66A189B3F}" srcOrd="3" destOrd="0" parTransId="{3D0A50C2-9683-4840-AFD1-3C5D1F435DE4}" sibTransId="{BCF8267B-D9B9-48AF-9CC9-05B56015EDC2}"/>
    <dgm:cxn modelId="{1A980515-C365-41ED-9E0E-E890A7A407CA}" srcId="{CEC3AAC1-FE7C-4D0D-B2BC-240FDF0679A2}" destId="{E0789665-FE4E-4772-8713-39FD98303C38}" srcOrd="4" destOrd="0" parTransId="{DC5574F7-B9A9-4608-9125-D1617E30F626}" sibTransId="{0C56B394-6A16-421F-9A2A-CEEB3FC104E3}"/>
    <dgm:cxn modelId="{9F446522-F98C-4D41-9F06-AB19D6878391}" srcId="{CEC3AAC1-FE7C-4D0D-B2BC-240FDF0679A2}" destId="{2C5794BB-8B2E-4970-A30E-D7277DB77B8E}" srcOrd="1" destOrd="0" parTransId="{FE71A2A0-F1FC-4BBF-9E3C-CDCB73375921}" sibTransId="{7113CC6E-B885-4128-ADC9-CD539C5B4B31}"/>
    <dgm:cxn modelId="{049F3925-398C-411C-B4B4-AA5F88F72329}" type="presOf" srcId="{2C5794BB-8B2E-4970-A30E-D7277DB77B8E}" destId="{B5D6FB15-4F4F-4D18-A4ED-22768CB4F646}" srcOrd="0" destOrd="0" presId="urn:microsoft.com/office/officeart/2018/2/layout/IconVerticalSolidList"/>
    <dgm:cxn modelId="{96583469-C324-46EE-B3BA-17771DB0E8C2}" type="presOf" srcId="{7DFC3C92-DD96-4DA5-8F93-2ACF83A58A26}" destId="{D41AEEF8-BBB9-43A0-A8DD-DD724ABF4A59}" srcOrd="0" destOrd="0" presId="urn:microsoft.com/office/officeart/2018/2/layout/IconVerticalSolidList"/>
    <dgm:cxn modelId="{9E58E179-5CA0-4EEB-A525-9EAB5002262A}" srcId="{CEC3AAC1-FE7C-4D0D-B2BC-240FDF0679A2}" destId="{7DFC3C92-DD96-4DA5-8F93-2ACF83A58A26}" srcOrd="2" destOrd="0" parTransId="{364E9B46-7B96-4F52-9E04-13540533057A}" sibTransId="{C6DB1455-E2A4-4DC7-81CA-573F7CA74F53}"/>
    <dgm:cxn modelId="{31A7587D-8B06-4C32-874D-5FEA114557A2}" srcId="{CEC3AAC1-FE7C-4D0D-B2BC-240FDF0679A2}" destId="{392E8E50-3774-48F1-B580-E69C8C364EEA}" srcOrd="0" destOrd="0" parTransId="{92E94A50-613D-4FC4-A783-4B2460B0DE3E}" sibTransId="{16D548AF-1396-4175-B1B7-619CA220AE8A}"/>
    <dgm:cxn modelId="{F14078B8-9743-4BD3-9EE8-EA27032DE1ED}" type="presOf" srcId="{E0789665-FE4E-4772-8713-39FD98303C38}" destId="{5DFED3F5-4D5C-4576-BEC6-7CF7771CBB1D}" srcOrd="0" destOrd="0" presId="urn:microsoft.com/office/officeart/2018/2/layout/IconVerticalSolidList"/>
    <dgm:cxn modelId="{A34554D7-B696-49E2-90BA-C34D108AE03D}" type="presOf" srcId="{CEC3AAC1-FE7C-4D0D-B2BC-240FDF0679A2}" destId="{7B8AB97B-0DAD-43F3-A105-5A84858A1C6F}" srcOrd="0" destOrd="0" presId="urn:microsoft.com/office/officeart/2018/2/layout/IconVerticalSolidList"/>
    <dgm:cxn modelId="{1B6867F9-A031-46CE-8F08-759BF7CA8B18}" type="presOf" srcId="{392E8E50-3774-48F1-B580-E69C8C364EEA}" destId="{CD7E2AAB-FBF3-4517-A6C7-8B0A4242407B}" srcOrd="0" destOrd="0" presId="urn:microsoft.com/office/officeart/2018/2/layout/IconVerticalSolidList"/>
    <dgm:cxn modelId="{8D19F276-DF93-4534-8244-F0C21A9C9646}" type="presParOf" srcId="{7B8AB97B-0DAD-43F3-A105-5A84858A1C6F}" destId="{BFC69B9A-51C2-4319-90E7-48B841615524}" srcOrd="0" destOrd="0" presId="urn:microsoft.com/office/officeart/2018/2/layout/IconVerticalSolidList"/>
    <dgm:cxn modelId="{2EF2C552-56C8-4606-8ED5-91B52E74D05E}" type="presParOf" srcId="{BFC69B9A-51C2-4319-90E7-48B841615524}" destId="{93AF0371-8953-42FB-A6F1-B6D761E5DB60}" srcOrd="0" destOrd="0" presId="urn:microsoft.com/office/officeart/2018/2/layout/IconVerticalSolidList"/>
    <dgm:cxn modelId="{49CE0328-DCEF-498E-A1B3-BE8E9C48A44E}" type="presParOf" srcId="{BFC69B9A-51C2-4319-90E7-48B841615524}" destId="{351E0D96-033D-4F9C-86F5-A1CD54F8F461}" srcOrd="1" destOrd="0" presId="urn:microsoft.com/office/officeart/2018/2/layout/IconVerticalSolidList"/>
    <dgm:cxn modelId="{8118B66F-E297-4E69-A241-5FBAB53DFE5E}" type="presParOf" srcId="{BFC69B9A-51C2-4319-90E7-48B841615524}" destId="{662048BB-471F-4ECE-8C90-7EF7F0832989}" srcOrd="2" destOrd="0" presId="urn:microsoft.com/office/officeart/2018/2/layout/IconVerticalSolidList"/>
    <dgm:cxn modelId="{C68CDB90-8540-47D0-A3E3-B59FFDF7CB69}" type="presParOf" srcId="{BFC69B9A-51C2-4319-90E7-48B841615524}" destId="{CD7E2AAB-FBF3-4517-A6C7-8B0A4242407B}" srcOrd="3" destOrd="0" presId="urn:microsoft.com/office/officeart/2018/2/layout/IconVerticalSolidList"/>
    <dgm:cxn modelId="{00A75314-9E5C-45DD-9826-62B0BFE87FBE}" type="presParOf" srcId="{7B8AB97B-0DAD-43F3-A105-5A84858A1C6F}" destId="{E00B6C29-9AD0-459F-A6BD-05CC8AEFF9CF}" srcOrd="1" destOrd="0" presId="urn:microsoft.com/office/officeart/2018/2/layout/IconVerticalSolidList"/>
    <dgm:cxn modelId="{93E83394-85D8-46A2-A1C2-59893288380D}" type="presParOf" srcId="{7B8AB97B-0DAD-43F3-A105-5A84858A1C6F}" destId="{020F55EB-2A4B-4929-964A-EBB9A7F48494}" srcOrd="2" destOrd="0" presId="urn:microsoft.com/office/officeart/2018/2/layout/IconVerticalSolidList"/>
    <dgm:cxn modelId="{88A7A4F9-0FE4-4F73-81C2-BD3862A09BD5}" type="presParOf" srcId="{020F55EB-2A4B-4929-964A-EBB9A7F48494}" destId="{F5CEB517-D093-4B76-8584-FCF3B1A9748E}" srcOrd="0" destOrd="0" presId="urn:microsoft.com/office/officeart/2018/2/layout/IconVerticalSolidList"/>
    <dgm:cxn modelId="{7A714A55-8A83-4CC5-A21E-260E62632963}" type="presParOf" srcId="{020F55EB-2A4B-4929-964A-EBB9A7F48494}" destId="{8B85AE04-7672-4CA2-98FD-7AE5A1F26C8E}" srcOrd="1" destOrd="0" presId="urn:microsoft.com/office/officeart/2018/2/layout/IconVerticalSolidList"/>
    <dgm:cxn modelId="{E0EC5428-DF18-4553-8076-9104C0188B85}" type="presParOf" srcId="{020F55EB-2A4B-4929-964A-EBB9A7F48494}" destId="{B903A790-F279-4422-BB15-24D5FBA8F634}" srcOrd="2" destOrd="0" presId="urn:microsoft.com/office/officeart/2018/2/layout/IconVerticalSolidList"/>
    <dgm:cxn modelId="{0A4F9A07-A6CA-4B07-9147-693740D2682E}" type="presParOf" srcId="{020F55EB-2A4B-4929-964A-EBB9A7F48494}" destId="{B5D6FB15-4F4F-4D18-A4ED-22768CB4F646}" srcOrd="3" destOrd="0" presId="urn:microsoft.com/office/officeart/2018/2/layout/IconVerticalSolidList"/>
    <dgm:cxn modelId="{9596FBFA-A8EE-4005-9441-31790073C454}" type="presParOf" srcId="{7B8AB97B-0DAD-43F3-A105-5A84858A1C6F}" destId="{9CD414F7-AB52-4320-ADB2-CE2A8AEF2A19}" srcOrd="3" destOrd="0" presId="urn:microsoft.com/office/officeart/2018/2/layout/IconVerticalSolidList"/>
    <dgm:cxn modelId="{1604A19B-D1E3-4BC8-A0D0-F9EDB71BDCF1}" type="presParOf" srcId="{7B8AB97B-0DAD-43F3-A105-5A84858A1C6F}" destId="{62672359-F725-4ACD-B303-817B9DD2FE38}" srcOrd="4" destOrd="0" presId="urn:microsoft.com/office/officeart/2018/2/layout/IconVerticalSolidList"/>
    <dgm:cxn modelId="{A9BF1331-E2A3-472F-86E2-5FC0B90AF0C4}" type="presParOf" srcId="{62672359-F725-4ACD-B303-817B9DD2FE38}" destId="{8AC12572-9C98-45CC-BA52-C66E036D3A33}" srcOrd="0" destOrd="0" presId="urn:microsoft.com/office/officeart/2018/2/layout/IconVerticalSolidList"/>
    <dgm:cxn modelId="{582818C6-F7E5-4018-80AC-882AC5CC2239}" type="presParOf" srcId="{62672359-F725-4ACD-B303-817B9DD2FE38}" destId="{E65BD44A-5F0B-4A53-BFD9-D7D34BD2166A}" srcOrd="1" destOrd="0" presId="urn:microsoft.com/office/officeart/2018/2/layout/IconVerticalSolidList"/>
    <dgm:cxn modelId="{374803D2-5DBA-40A4-8B61-46861093C83C}" type="presParOf" srcId="{62672359-F725-4ACD-B303-817B9DD2FE38}" destId="{43DC9E7C-C5AF-4327-A99B-D47CF2FF380A}" srcOrd="2" destOrd="0" presId="urn:microsoft.com/office/officeart/2018/2/layout/IconVerticalSolidList"/>
    <dgm:cxn modelId="{E9286B5E-53D4-48D5-8A4E-34695357FCCB}" type="presParOf" srcId="{62672359-F725-4ACD-B303-817B9DD2FE38}" destId="{D41AEEF8-BBB9-43A0-A8DD-DD724ABF4A59}" srcOrd="3" destOrd="0" presId="urn:microsoft.com/office/officeart/2018/2/layout/IconVerticalSolidList"/>
    <dgm:cxn modelId="{06D7BD99-BF89-43D8-9C56-0A4825579BDD}" type="presParOf" srcId="{7B8AB97B-0DAD-43F3-A105-5A84858A1C6F}" destId="{AD22505B-7C3D-4E98-8F21-AD1EEE14939B}" srcOrd="5" destOrd="0" presId="urn:microsoft.com/office/officeart/2018/2/layout/IconVerticalSolidList"/>
    <dgm:cxn modelId="{8098023F-74EF-49A9-85EA-D7707739A462}" type="presParOf" srcId="{7B8AB97B-0DAD-43F3-A105-5A84858A1C6F}" destId="{3E370604-4DB2-439B-BCFE-C44FB14DEB82}" srcOrd="6" destOrd="0" presId="urn:microsoft.com/office/officeart/2018/2/layout/IconVerticalSolidList"/>
    <dgm:cxn modelId="{9557EE5B-611E-48B8-A5F0-DA2938186750}" type="presParOf" srcId="{3E370604-4DB2-439B-BCFE-C44FB14DEB82}" destId="{75666FD8-F2BD-450F-BBCD-EDE31C3AE750}" srcOrd="0" destOrd="0" presId="urn:microsoft.com/office/officeart/2018/2/layout/IconVerticalSolidList"/>
    <dgm:cxn modelId="{9A702EDB-B0FA-45DF-8595-179D1A736102}" type="presParOf" srcId="{3E370604-4DB2-439B-BCFE-C44FB14DEB82}" destId="{47F6AB34-EBC7-4582-88EB-3F439171271E}" srcOrd="1" destOrd="0" presId="urn:microsoft.com/office/officeart/2018/2/layout/IconVerticalSolidList"/>
    <dgm:cxn modelId="{3CDC3464-B8E7-4D96-BEB4-A015AC25E226}" type="presParOf" srcId="{3E370604-4DB2-439B-BCFE-C44FB14DEB82}" destId="{08BFEB42-3995-4C95-BF1E-B12DCDBB7879}" srcOrd="2" destOrd="0" presId="urn:microsoft.com/office/officeart/2018/2/layout/IconVerticalSolidList"/>
    <dgm:cxn modelId="{A607FC7D-7708-494E-93B1-112D64E7EB86}" type="presParOf" srcId="{3E370604-4DB2-439B-BCFE-C44FB14DEB82}" destId="{3CB47326-BA7E-4D33-B024-60374EA87410}" srcOrd="3" destOrd="0" presId="urn:microsoft.com/office/officeart/2018/2/layout/IconVerticalSolidList"/>
    <dgm:cxn modelId="{55132E24-3A95-4362-A92D-D135DA2584E6}" type="presParOf" srcId="{7B8AB97B-0DAD-43F3-A105-5A84858A1C6F}" destId="{6D62DFEA-15AB-482A-92DD-0C1DCB74A86F}" srcOrd="7" destOrd="0" presId="urn:microsoft.com/office/officeart/2018/2/layout/IconVerticalSolidList"/>
    <dgm:cxn modelId="{82507E62-7A5D-4027-8F23-E73B3BB63094}" type="presParOf" srcId="{7B8AB97B-0DAD-43F3-A105-5A84858A1C6F}" destId="{614FA384-DCE6-4159-A29A-F6CD0467529F}" srcOrd="8" destOrd="0" presId="urn:microsoft.com/office/officeart/2018/2/layout/IconVerticalSolidList"/>
    <dgm:cxn modelId="{58D23A64-F4E2-4143-A935-2C9EAD74B036}" type="presParOf" srcId="{614FA384-DCE6-4159-A29A-F6CD0467529F}" destId="{331CD142-E910-42D8-84F0-0F95CB1DCB5E}" srcOrd="0" destOrd="0" presId="urn:microsoft.com/office/officeart/2018/2/layout/IconVerticalSolidList"/>
    <dgm:cxn modelId="{41E4A8FA-4A02-49EF-AFAB-FABE71C6DD69}" type="presParOf" srcId="{614FA384-DCE6-4159-A29A-F6CD0467529F}" destId="{DAFF29C6-B25B-4107-A623-4B21552DCE5D}" srcOrd="1" destOrd="0" presId="urn:microsoft.com/office/officeart/2018/2/layout/IconVerticalSolidList"/>
    <dgm:cxn modelId="{007975E2-E302-4C07-A0AA-81F51740959E}" type="presParOf" srcId="{614FA384-DCE6-4159-A29A-F6CD0467529F}" destId="{8BA8E932-BBD2-4EE3-ABC7-7EA4F3921293}" srcOrd="2" destOrd="0" presId="urn:microsoft.com/office/officeart/2018/2/layout/IconVerticalSolidList"/>
    <dgm:cxn modelId="{2E5CE206-29B5-4FD8-B54D-14ED23EEC298}" type="presParOf" srcId="{614FA384-DCE6-4159-A29A-F6CD0467529F}" destId="{5DFED3F5-4D5C-4576-BEC6-7CF7771CBB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42449-10A1-4278-B96C-C4ABAB189E46}">
      <dsp:nvSpPr>
        <dsp:cNvPr id="0" name=""/>
        <dsp:cNvSpPr/>
      </dsp:nvSpPr>
      <dsp:spPr>
        <a:xfrm>
          <a:off x="877138" y="345764"/>
          <a:ext cx="700355"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84251-3D1A-453A-AC20-F2E87A36EEF3}">
      <dsp:nvSpPr>
        <dsp:cNvPr id="0" name=""/>
        <dsp:cNvSpPr/>
      </dsp:nvSpPr>
      <dsp:spPr>
        <a:xfrm>
          <a:off x="1619514" y="286970"/>
          <a:ext cx="80540"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80E2B-37E7-47C5-9407-98DE51395E71}">
      <dsp:nvSpPr>
        <dsp:cNvPr id="0" name=""/>
        <dsp:cNvSpPr/>
      </dsp:nvSpPr>
      <dsp:spPr>
        <a:xfrm>
          <a:off x="452180"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1</a:t>
          </a:r>
          <a:endParaRPr lang="en-US" sz="3100" kern="1200" dirty="0"/>
        </a:p>
      </dsp:txBody>
      <dsp:txXfrm>
        <a:off x="551006" y="107212"/>
        <a:ext cx="477174" cy="477174"/>
      </dsp:txXfrm>
    </dsp:sp>
    <dsp:sp modelId="{2D736B05-B42D-46EA-852B-C2BFDDD5591E}">
      <dsp:nvSpPr>
        <dsp:cNvPr id="0" name=""/>
        <dsp:cNvSpPr/>
      </dsp:nvSpPr>
      <dsp:spPr>
        <a:xfrm>
          <a:off x="1693" y="848813"/>
          <a:ext cx="1612770"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217" tIns="165100" rIns="127217"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Create a branch:</a:t>
          </a:r>
          <a:br>
            <a:rPr lang="en-US" sz="1600" b="0" i="0" u="none" kern="1200" dirty="0"/>
          </a:br>
          <a:r>
            <a:rPr lang="en-US" sz="1600" b="0" i="0" u="none" kern="1200" dirty="0"/>
            <a:t>Create a branch with a short and descriptive name. By creating a branch, you create a space to work without affecting the default branch. Additionally, you give your collaborators a chance to review your work</a:t>
          </a:r>
        </a:p>
        <a:p>
          <a:pPr marL="0" lvl="0" indent="0" algn="l" defTabSz="711200">
            <a:lnSpc>
              <a:spcPct val="90000"/>
            </a:lnSpc>
            <a:spcBef>
              <a:spcPct val="0"/>
            </a:spcBef>
            <a:spcAft>
              <a:spcPct val="35000"/>
            </a:spcAft>
            <a:buNone/>
          </a:pPr>
          <a:endParaRPr lang="en-US" sz="1600" b="0" i="0" u="none" kern="1200" dirty="0"/>
        </a:p>
      </dsp:txBody>
      <dsp:txXfrm>
        <a:off x="1693" y="1171367"/>
        <a:ext cx="1612770" cy="2871546"/>
      </dsp:txXfrm>
    </dsp:sp>
    <dsp:sp modelId="{69403660-B91F-4F31-9188-E4F56CDF83C4}">
      <dsp:nvSpPr>
        <dsp:cNvPr id="0" name=""/>
        <dsp:cNvSpPr/>
      </dsp:nvSpPr>
      <dsp:spPr>
        <a:xfrm>
          <a:off x="1793660"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C13A9-1FDD-4FC4-A337-CF907FF0D233}">
      <dsp:nvSpPr>
        <dsp:cNvPr id="0" name=""/>
        <dsp:cNvSpPr/>
      </dsp:nvSpPr>
      <dsp:spPr>
        <a:xfrm>
          <a:off x="3405162"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0F8023-7BBB-4718-BC8F-AC65EE454DC6}">
      <dsp:nvSpPr>
        <dsp:cNvPr id="0" name=""/>
        <dsp:cNvSpPr/>
      </dsp:nvSpPr>
      <dsp:spPr>
        <a:xfrm>
          <a:off x="2241069"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2</a:t>
          </a:r>
          <a:endParaRPr lang="en-US" sz="3100" kern="1200" dirty="0"/>
        </a:p>
      </dsp:txBody>
      <dsp:txXfrm>
        <a:off x="2339895" y="107212"/>
        <a:ext cx="477174" cy="477174"/>
      </dsp:txXfrm>
    </dsp:sp>
    <dsp:sp modelId="{C988C04E-40E3-4D68-BF18-66EFFEEF4EB2}">
      <dsp:nvSpPr>
        <dsp:cNvPr id="0" name=""/>
        <dsp:cNvSpPr/>
      </dsp:nvSpPr>
      <dsp:spPr>
        <a:xfrm>
          <a:off x="1793660"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b="0" i="0" u="none" kern="1200" dirty="0"/>
            <a:t>Make changes:</a:t>
          </a:r>
          <a:br>
            <a:rPr lang="en-US" sz="1600" b="0" i="0" u="none" kern="1200" dirty="0"/>
          </a:br>
          <a:r>
            <a:rPr lang="en-US" sz="1600" kern="1200" dirty="0"/>
            <a:t>On your branch, make changes to the repository. Your branch is a safe place to make changes. If you make a mistake, you can revert your changes or push additional changes to fix it. Add, commit (with a meaningful comment) and push your changes. </a:t>
          </a:r>
          <a:br>
            <a:rPr lang="en-US" sz="1600" kern="1200" dirty="0"/>
          </a:br>
          <a:r>
            <a:rPr lang="en-US" sz="1600" kern="1200" dirty="0"/>
            <a:t>Repeat until finish</a:t>
          </a:r>
        </a:p>
      </dsp:txBody>
      <dsp:txXfrm>
        <a:off x="1793660" y="1162742"/>
        <a:ext cx="1569644" cy="2880171"/>
      </dsp:txXfrm>
    </dsp:sp>
    <dsp:sp modelId="{E6547311-AF0E-4FCF-BDD0-47989B866E24}">
      <dsp:nvSpPr>
        <dsp:cNvPr id="0" name=""/>
        <dsp:cNvSpPr/>
      </dsp:nvSpPr>
      <dsp:spPr>
        <a:xfrm>
          <a:off x="3537709"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FE2B-B7F2-4F30-B659-B552E321FADD}">
      <dsp:nvSpPr>
        <dsp:cNvPr id="0" name=""/>
        <dsp:cNvSpPr/>
      </dsp:nvSpPr>
      <dsp:spPr>
        <a:xfrm>
          <a:off x="5149211"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5C8DA-1E76-407A-B430-701BCCF29F00}">
      <dsp:nvSpPr>
        <dsp:cNvPr id="0" name=""/>
        <dsp:cNvSpPr/>
      </dsp:nvSpPr>
      <dsp:spPr>
        <a:xfrm>
          <a:off x="3985118"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3</a:t>
          </a:r>
          <a:endParaRPr lang="en-US" sz="3100" kern="1200" dirty="0"/>
        </a:p>
      </dsp:txBody>
      <dsp:txXfrm>
        <a:off x="4083944" y="107212"/>
        <a:ext cx="477174" cy="477174"/>
      </dsp:txXfrm>
    </dsp:sp>
    <dsp:sp modelId="{D997FB1E-CF8D-4F5C-9E93-059F85035C01}">
      <dsp:nvSpPr>
        <dsp:cNvPr id="0" name=""/>
        <dsp:cNvSpPr/>
      </dsp:nvSpPr>
      <dsp:spPr>
        <a:xfrm>
          <a:off x="3537709"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Create a PR (pull request):</a:t>
          </a:r>
          <a:br>
            <a:rPr lang="en-US" sz="1600" b="0" i="0" u="none" kern="1200" dirty="0"/>
          </a:br>
          <a:r>
            <a:rPr lang="en-US" sz="1600" b="0" i="0" u="none" kern="1200"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sz="1600" kern="1200" dirty="0"/>
        </a:p>
      </dsp:txBody>
      <dsp:txXfrm>
        <a:off x="3537709" y="1162742"/>
        <a:ext cx="1569644" cy="2880171"/>
      </dsp:txXfrm>
    </dsp:sp>
    <dsp:sp modelId="{B301E9C0-66A8-4889-AB14-A827A90B7730}">
      <dsp:nvSpPr>
        <dsp:cNvPr id="0" name=""/>
        <dsp:cNvSpPr/>
      </dsp:nvSpPr>
      <dsp:spPr>
        <a:xfrm>
          <a:off x="5281758" y="345764"/>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0B667-F0A6-4456-B459-83C4807E6047}">
      <dsp:nvSpPr>
        <dsp:cNvPr id="0" name=""/>
        <dsp:cNvSpPr/>
      </dsp:nvSpPr>
      <dsp:spPr>
        <a:xfrm>
          <a:off x="6893260"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1CCE4-82A5-468F-8BC5-15D0185DBB4E}">
      <dsp:nvSpPr>
        <dsp:cNvPr id="0" name=""/>
        <dsp:cNvSpPr/>
      </dsp:nvSpPr>
      <dsp:spPr>
        <a:xfrm>
          <a:off x="5729167"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4</a:t>
          </a:r>
          <a:endParaRPr lang="en-US" sz="3100" kern="1200" dirty="0"/>
        </a:p>
      </dsp:txBody>
      <dsp:txXfrm>
        <a:off x="5827993" y="107212"/>
        <a:ext cx="477174" cy="477174"/>
      </dsp:txXfrm>
    </dsp:sp>
    <dsp:sp modelId="{12E9BEA5-B7F5-4B40-9B17-6A733AF73901}">
      <dsp:nvSpPr>
        <dsp:cNvPr id="0" name=""/>
        <dsp:cNvSpPr/>
      </dsp:nvSpPr>
      <dsp:spPr>
        <a:xfrm>
          <a:off x="5281758"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Address review comments:</a:t>
          </a:r>
          <a:br>
            <a:rPr lang="en-US" sz="1600" b="0" i="0" u="none" kern="1200" dirty="0"/>
          </a:br>
          <a:r>
            <a:rPr lang="en-US" sz="1600" b="0" i="0" kern="1200" dirty="0"/>
            <a:t>Reviewers should leave questions, comments, and suggestions. You can continue to commit and push changes in response to the reviews. Your pull request will update automatically</a:t>
          </a:r>
          <a:endParaRPr lang="en-US" sz="1600" kern="1200" dirty="0"/>
        </a:p>
      </dsp:txBody>
      <dsp:txXfrm>
        <a:off x="5281758" y="1162742"/>
        <a:ext cx="1569644" cy="2880171"/>
      </dsp:txXfrm>
    </dsp:sp>
    <dsp:sp modelId="{98FC13F5-E633-4E1D-AC5F-6F956633F8CC}">
      <dsp:nvSpPr>
        <dsp:cNvPr id="0" name=""/>
        <dsp:cNvSpPr/>
      </dsp:nvSpPr>
      <dsp:spPr>
        <a:xfrm>
          <a:off x="7025807" y="345763"/>
          <a:ext cx="156964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2C83FD-BB6A-41CB-BDAC-26661C8025B8}">
      <dsp:nvSpPr>
        <dsp:cNvPr id="0" name=""/>
        <dsp:cNvSpPr/>
      </dsp:nvSpPr>
      <dsp:spPr>
        <a:xfrm>
          <a:off x="8637309" y="286970"/>
          <a:ext cx="80226" cy="1512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15D7-3BD6-44D4-A32A-A6FD819154DF}">
      <dsp:nvSpPr>
        <dsp:cNvPr id="0" name=""/>
        <dsp:cNvSpPr/>
      </dsp:nvSpPr>
      <dsp:spPr>
        <a:xfrm>
          <a:off x="7473216"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5</a:t>
          </a:r>
          <a:endParaRPr lang="en-US" sz="3100" kern="1200" dirty="0"/>
        </a:p>
      </dsp:txBody>
      <dsp:txXfrm>
        <a:off x="7572042" y="107212"/>
        <a:ext cx="477174" cy="477174"/>
      </dsp:txXfrm>
    </dsp:sp>
    <dsp:sp modelId="{B116FA97-1FAE-40A9-8C85-DB8F4C91EF7C}">
      <dsp:nvSpPr>
        <dsp:cNvPr id="0" name=""/>
        <dsp:cNvSpPr/>
      </dsp:nvSpPr>
      <dsp:spPr>
        <a:xfrm>
          <a:off x="7025807"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b="0" i="0" u="none" kern="1200" dirty="0"/>
            <a:t>Merge your PR:</a:t>
          </a:r>
          <a:br>
            <a:rPr lang="en-US" sz="1600" b="0" i="0" u="none" kern="1200" dirty="0"/>
          </a:br>
          <a:r>
            <a:rPr lang="en-US" sz="1600" b="0" i="0" kern="1200" dirty="0"/>
            <a:t>Once your pull request is approved, merge your pull request. This will merge your branch to the default branch. GitHub retains the history of comments and commits in the PR to help future contributors understand your changes.</a:t>
          </a:r>
          <a:endParaRPr lang="en-US" sz="1600" kern="1200" dirty="0"/>
        </a:p>
      </dsp:txBody>
      <dsp:txXfrm>
        <a:off x="7025807" y="1162742"/>
        <a:ext cx="1569644" cy="2880171"/>
      </dsp:txXfrm>
    </dsp:sp>
    <dsp:sp modelId="{685614DF-906A-4572-BDB3-BCAC9527B184}">
      <dsp:nvSpPr>
        <dsp:cNvPr id="0" name=""/>
        <dsp:cNvSpPr/>
      </dsp:nvSpPr>
      <dsp:spPr>
        <a:xfrm>
          <a:off x="8769856" y="345763"/>
          <a:ext cx="784822"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AD47CB-CB47-4559-A2A9-D5FBE60F8569}">
      <dsp:nvSpPr>
        <dsp:cNvPr id="0" name=""/>
        <dsp:cNvSpPr/>
      </dsp:nvSpPr>
      <dsp:spPr>
        <a:xfrm>
          <a:off x="9217265" y="8386"/>
          <a:ext cx="674826" cy="67482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316091" y="107212"/>
        <a:ext cx="477174" cy="477174"/>
      </dsp:txXfrm>
    </dsp:sp>
    <dsp:sp modelId="{9D252CC5-86DB-48C1-82C3-24426664CE7E}">
      <dsp:nvSpPr>
        <dsp:cNvPr id="0" name=""/>
        <dsp:cNvSpPr/>
      </dsp:nvSpPr>
      <dsp:spPr>
        <a:xfrm>
          <a:off x="8769856" y="848813"/>
          <a:ext cx="1569644" cy="31941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15" tIns="165100" rIns="123815" bIns="165100" numCol="1" spcCol="1270" anchor="t" anchorCtr="0">
          <a:noAutofit/>
        </a:bodyPr>
        <a:lstStyle/>
        <a:p>
          <a:pPr marL="0" lvl="0" indent="0" algn="l" defTabSz="711200" rtl="0">
            <a:lnSpc>
              <a:spcPct val="90000"/>
            </a:lnSpc>
            <a:spcBef>
              <a:spcPct val="0"/>
            </a:spcBef>
            <a:spcAft>
              <a:spcPct val="35000"/>
            </a:spcAft>
            <a:buNone/>
          </a:pPr>
          <a:r>
            <a:rPr lang="en-US" sz="1600" kern="1200" dirty="0"/>
            <a:t>Delete your branch:</a:t>
          </a:r>
          <a:br>
            <a:rPr lang="en-US" sz="1600" kern="1200" dirty="0"/>
          </a:br>
          <a:r>
            <a:rPr lang="en-US" sz="1600" b="0" i="0" kern="1200" dirty="0"/>
            <a:t>After you merge your pull request, delete your branch. This indicates that the work on the branch is complete and prevents you or others from accidentally using old branches. </a:t>
          </a:r>
          <a:endParaRPr lang="en-US" sz="1600" kern="1200" dirty="0"/>
        </a:p>
      </dsp:txBody>
      <dsp:txXfrm>
        <a:off x="8769856" y="1162742"/>
        <a:ext cx="1569644" cy="2880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F0371-8953-42FB-A6F1-B6D761E5DB60}">
      <dsp:nvSpPr>
        <dsp:cNvPr id="0" name=""/>
        <dsp:cNvSpPr/>
      </dsp:nvSpPr>
      <dsp:spPr>
        <a:xfrm>
          <a:off x="0" y="2566"/>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1E0D96-033D-4F9C-86F5-A1CD54F8F461}">
      <dsp:nvSpPr>
        <dsp:cNvPr id="0" name=""/>
        <dsp:cNvSpPr/>
      </dsp:nvSpPr>
      <dsp:spPr>
        <a:xfrm>
          <a:off x="165372" y="125570"/>
          <a:ext cx="300676" cy="3006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E2AAB-FBF3-4517-A6C7-8B0A4242407B}">
      <dsp:nvSpPr>
        <dsp:cNvPr id="0" name=""/>
        <dsp:cNvSpPr/>
      </dsp:nvSpPr>
      <dsp:spPr>
        <a:xfrm>
          <a:off x="631420" y="2566"/>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44550">
            <a:lnSpc>
              <a:spcPct val="100000"/>
            </a:lnSpc>
            <a:spcBef>
              <a:spcPct val="0"/>
            </a:spcBef>
            <a:spcAft>
              <a:spcPct val="35000"/>
            </a:spcAft>
            <a:buNone/>
          </a:pPr>
          <a:r>
            <a:rPr lang="en-US" sz="1900" b="0" i="0" kern="1200" dirty="0"/>
            <a:t>A user-provided description of the milestone</a:t>
          </a:r>
          <a:endParaRPr lang="en-US" sz="1900" kern="1200" dirty="0"/>
        </a:p>
      </dsp:txBody>
      <dsp:txXfrm>
        <a:off x="631420" y="2566"/>
        <a:ext cx="6260680" cy="546684"/>
      </dsp:txXfrm>
    </dsp:sp>
    <dsp:sp modelId="{F5CEB517-D093-4B76-8584-FCF3B1A9748E}">
      <dsp:nvSpPr>
        <dsp:cNvPr id="0" name=""/>
        <dsp:cNvSpPr/>
      </dsp:nvSpPr>
      <dsp:spPr>
        <a:xfrm>
          <a:off x="0" y="685922"/>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85AE04-7672-4CA2-98FD-7AE5A1F26C8E}">
      <dsp:nvSpPr>
        <dsp:cNvPr id="0" name=""/>
        <dsp:cNvSpPr/>
      </dsp:nvSpPr>
      <dsp:spPr>
        <a:xfrm>
          <a:off x="165372" y="808926"/>
          <a:ext cx="300676" cy="3006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6FB15-4F4F-4D18-A4ED-22768CB4F646}">
      <dsp:nvSpPr>
        <dsp:cNvPr id="0" name=""/>
        <dsp:cNvSpPr/>
      </dsp:nvSpPr>
      <dsp:spPr>
        <a:xfrm>
          <a:off x="631420" y="685922"/>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a:t>The milestone's due date</a:t>
          </a:r>
          <a:endParaRPr lang="en-US" sz="2000" kern="1200"/>
        </a:p>
      </dsp:txBody>
      <dsp:txXfrm>
        <a:off x="631420" y="685922"/>
        <a:ext cx="6260680" cy="546684"/>
      </dsp:txXfrm>
    </dsp:sp>
    <dsp:sp modelId="{8AC12572-9C98-45CC-BA52-C66E036D3A33}">
      <dsp:nvSpPr>
        <dsp:cNvPr id="0" name=""/>
        <dsp:cNvSpPr/>
      </dsp:nvSpPr>
      <dsp:spPr>
        <a:xfrm>
          <a:off x="0" y="1369278"/>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BD44A-5F0B-4A53-BFD9-D7D34BD2166A}">
      <dsp:nvSpPr>
        <dsp:cNvPr id="0" name=""/>
        <dsp:cNvSpPr/>
      </dsp:nvSpPr>
      <dsp:spPr>
        <a:xfrm>
          <a:off x="165372" y="1492282"/>
          <a:ext cx="300676" cy="3006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AEEF8-BBB9-43A0-A8DD-DD724ABF4A59}">
      <dsp:nvSpPr>
        <dsp:cNvPr id="0" name=""/>
        <dsp:cNvSpPr/>
      </dsp:nvSpPr>
      <dsp:spPr>
        <a:xfrm>
          <a:off x="631420" y="1369278"/>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dirty="0"/>
            <a:t>The milestone's completion percentage</a:t>
          </a:r>
          <a:endParaRPr lang="en-US" sz="2000" kern="1200" dirty="0"/>
        </a:p>
      </dsp:txBody>
      <dsp:txXfrm>
        <a:off x="631420" y="1369278"/>
        <a:ext cx="6260680" cy="546684"/>
      </dsp:txXfrm>
    </dsp:sp>
    <dsp:sp modelId="{75666FD8-F2BD-450F-BBCD-EDE31C3AE750}">
      <dsp:nvSpPr>
        <dsp:cNvPr id="0" name=""/>
        <dsp:cNvSpPr/>
      </dsp:nvSpPr>
      <dsp:spPr>
        <a:xfrm>
          <a:off x="0" y="2052633"/>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6AB34-EBC7-4582-88EB-3F439171271E}">
      <dsp:nvSpPr>
        <dsp:cNvPr id="0" name=""/>
        <dsp:cNvSpPr/>
      </dsp:nvSpPr>
      <dsp:spPr>
        <a:xfrm>
          <a:off x="165372" y="2175638"/>
          <a:ext cx="300676" cy="3006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47326-BA7E-4D33-B024-60374EA87410}">
      <dsp:nvSpPr>
        <dsp:cNvPr id="0" name=""/>
        <dsp:cNvSpPr/>
      </dsp:nvSpPr>
      <dsp:spPr>
        <a:xfrm>
          <a:off x="631420" y="2052633"/>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dirty="0"/>
            <a:t>The number of open and closed issues and pull requests associated with the milestone</a:t>
          </a:r>
          <a:endParaRPr lang="en-US" sz="2000" kern="1200" dirty="0"/>
        </a:p>
      </dsp:txBody>
      <dsp:txXfrm>
        <a:off x="631420" y="2052633"/>
        <a:ext cx="6260680" cy="546684"/>
      </dsp:txXfrm>
    </dsp:sp>
    <dsp:sp modelId="{331CD142-E910-42D8-84F0-0F95CB1DCB5E}">
      <dsp:nvSpPr>
        <dsp:cNvPr id="0" name=""/>
        <dsp:cNvSpPr/>
      </dsp:nvSpPr>
      <dsp:spPr>
        <a:xfrm>
          <a:off x="0" y="2735989"/>
          <a:ext cx="6892101" cy="5466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F29C6-B25B-4107-A623-4B21552DCE5D}">
      <dsp:nvSpPr>
        <dsp:cNvPr id="0" name=""/>
        <dsp:cNvSpPr/>
      </dsp:nvSpPr>
      <dsp:spPr>
        <a:xfrm>
          <a:off x="165372" y="2858993"/>
          <a:ext cx="300676" cy="3006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FED3F5-4D5C-4576-BEC6-7CF7771CBB1D}">
      <dsp:nvSpPr>
        <dsp:cNvPr id="0" name=""/>
        <dsp:cNvSpPr/>
      </dsp:nvSpPr>
      <dsp:spPr>
        <a:xfrm>
          <a:off x="631420" y="2735989"/>
          <a:ext cx="6260680" cy="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57" tIns="57857" rIns="57857" bIns="57857" numCol="1" spcCol="1270" anchor="ctr" anchorCtr="0">
          <a:noAutofit/>
        </a:bodyPr>
        <a:lstStyle/>
        <a:p>
          <a:pPr marL="0" lvl="0" indent="0" algn="l" defTabSz="889000">
            <a:lnSpc>
              <a:spcPct val="100000"/>
            </a:lnSpc>
            <a:spcBef>
              <a:spcPct val="0"/>
            </a:spcBef>
            <a:spcAft>
              <a:spcPct val="35000"/>
            </a:spcAft>
            <a:buNone/>
          </a:pPr>
          <a:r>
            <a:rPr lang="en-US" sz="2000" b="0" i="0" kern="1200"/>
            <a:t>A list of the open and closed issues and pull requests associated with the milestone</a:t>
          </a:r>
          <a:endParaRPr lang="en-US" sz="2000" kern="1200"/>
        </a:p>
      </dsp:txBody>
      <dsp:txXfrm>
        <a:off x="631420" y="2735989"/>
        <a:ext cx="6260680" cy="546684"/>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1">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0BCCEA4B-F3EB-4171-AE59-457154E02EEE}">
          <dgm:prSet phldrT="1"/>
          <dgm:t>
            <a:bodyPr/>
            <a:lstStyle/>
            <a:p>
              <a:r>
                <a:t>1</a:t>
              </a:r>
            </a:p>
          </dgm:t>
        </dgm:pt>
        <dgm:pt modelId="201" type="sibTrans" cxnId="{6E793552-5898-4293-8C7D-49823170C6CF}">
          <dgm:prSet phldrT="2"/>
          <dgm:t>
            <a:bodyPr/>
            <a:lstStyle/>
            <a:p>
              <a:r>
                <a:t>2</a:t>
              </a:r>
            </a:p>
          </dgm:t>
        </dgm:pt>
        <dgm:pt modelId="301" type="sibTrans" cxnId="{E37CDDB0-D246-4BF3-A6BB-E15F509C93D9}">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4/4/2022</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4/4/2022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2.xml"/><Relationship Id="rId7" Type="http://schemas.openxmlformats.org/officeDocument/2006/relationships/image" Target="../media/image21.pn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dirty="0">
                <a:latin typeface="+mn-lt"/>
              </a:rPr>
              <a:t>G</a:t>
            </a:r>
            <a:r>
              <a:rPr lang="en-US" sz="8800" dirty="0">
                <a:solidFill>
                  <a:schemeClr val="bg1"/>
                </a:solidFill>
                <a:latin typeface="+mn-lt"/>
              </a:rPr>
              <a:t>itHub</a:t>
            </a:r>
            <a:endParaRPr lang="en-US" dirty="0">
              <a:latin typeface="+mn-lt"/>
            </a:endParaRPr>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p:txBody>
          <a:bodyPr/>
          <a:lstStyle/>
          <a:p>
            <a:r>
              <a:rPr lang="en-US" sz="3200" b="1" dirty="0">
                <a:solidFill>
                  <a:schemeClr val="bg1"/>
                </a:solidFill>
              </a:rPr>
              <a:t>Ayala Badash</a:t>
            </a:r>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71A5-061C-4B34-BB64-F7C8F86A343C}"/>
              </a:ext>
            </a:extLst>
          </p:cNvPr>
          <p:cNvSpPr>
            <a:spLocks noGrp="1"/>
          </p:cNvSpPr>
          <p:nvPr>
            <p:ph type="title"/>
          </p:nvPr>
        </p:nvSpPr>
        <p:spPr/>
        <p:txBody>
          <a:bodyPr/>
          <a:lstStyle/>
          <a:p>
            <a:r>
              <a:rPr lang="en-US" dirty="0"/>
              <a:t>Milestones</a:t>
            </a:r>
          </a:p>
        </p:txBody>
      </p:sp>
      <p:sp>
        <p:nvSpPr>
          <p:cNvPr id="3" name="Text Placeholder 2">
            <a:extLst>
              <a:ext uri="{FF2B5EF4-FFF2-40B4-BE49-F238E27FC236}">
                <a16:creationId xmlns:a16="http://schemas.microsoft.com/office/drawing/2014/main" id="{1A225281-7DB0-4CAD-A302-C03B0DCA625F}"/>
              </a:ext>
            </a:extLst>
          </p:cNvPr>
          <p:cNvSpPr>
            <a:spLocks noGrp="1"/>
          </p:cNvSpPr>
          <p:nvPr>
            <p:ph type="body" idx="1"/>
          </p:nvPr>
        </p:nvSpPr>
        <p:spPr>
          <a:xfrm>
            <a:off x="839787" y="2210762"/>
            <a:ext cx="10723321" cy="601884"/>
          </a:xfrm>
        </p:spPr>
        <p:txBody>
          <a:bodyPr>
            <a:normAutofit fontScale="92500" lnSpcReduction="10000"/>
          </a:bodyPr>
          <a:lstStyle/>
          <a:p>
            <a:r>
              <a:rPr lang="en-US" sz="4000" dirty="0"/>
              <a:t>You can use milestones to track progress on groups of issues or pull requests in a repository</a:t>
            </a:r>
          </a:p>
        </p:txBody>
      </p:sp>
      <p:graphicFrame>
        <p:nvGraphicFramePr>
          <p:cNvPr id="17" name="Content Placeholder 3">
            <a:extLst>
              <a:ext uri="{FF2B5EF4-FFF2-40B4-BE49-F238E27FC236}">
                <a16:creationId xmlns:a16="http://schemas.microsoft.com/office/drawing/2014/main" id="{6A6C5356-3637-A357-D513-C7359AF1D0B3}"/>
              </a:ext>
            </a:extLst>
          </p:cNvPr>
          <p:cNvGraphicFramePr>
            <a:graphicFrameLocks noGrp="1"/>
          </p:cNvGraphicFramePr>
          <p:nvPr>
            <p:ph sz="half" idx="2"/>
            <p:extLst>
              <p:ext uri="{D42A27DB-BD31-4B8C-83A1-F6EECF244321}">
                <p14:modId xmlns:p14="http://schemas.microsoft.com/office/powerpoint/2010/main" val="369578692"/>
              </p:ext>
            </p:extLst>
          </p:nvPr>
        </p:nvGraphicFramePr>
        <p:xfrm>
          <a:off x="839788" y="2905246"/>
          <a:ext cx="6892101" cy="3285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ate Placeholder 6">
            <a:extLst>
              <a:ext uri="{FF2B5EF4-FFF2-40B4-BE49-F238E27FC236}">
                <a16:creationId xmlns:a16="http://schemas.microsoft.com/office/drawing/2014/main" id="{04236026-9379-42E1-84E6-52D6D37C633D}"/>
              </a:ext>
            </a:extLst>
          </p:cNvPr>
          <p:cNvSpPr>
            <a:spLocks noGrp="1"/>
          </p:cNvSpPr>
          <p:nvPr>
            <p:ph type="dt" sz="half" idx="10"/>
          </p:nvPr>
        </p:nvSpPr>
        <p:spPr/>
        <p:txBody>
          <a:bodyPr/>
          <a:lstStyle/>
          <a:p>
            <a:r>
              <a:rPr lang="en-US"/>
              <a:t>9/3/20XX</a:t>
            </a:r>
            <a:endParaRPr lang="en-US" dirty="0"/>
          </a:p>
        </p:txBody>
      </p:sp>
      <p:sp>
        <p:nvSpPr>
          <p:cNvPr id="8" name="Footer Placeholder 7">
            <a:extLst>
              <a:ext uri="{FF2B5EF4-FFF2-40B4-BE49-F238E27FC236}">
                <a16:creationId xmlns:a16="http://schemas.microsoft.com/office/drawing/2014/main" id="{49118F5B-2CAA-4195-9326-57A791777F16}"/>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7DDC32AF-F946-40DD-8235-DE046D1C39C3}"/>
              </a:ext>
            </a:extLst>
          </p:cNvPr>
          <p:cNvSpPr>
            <a:spLocks noGrp="1"/>
          </p:cNvSpPr>
          <p:nvPr>
            <p:ph type="sldNum" sz="quarter" idx="12"/>
          </p:nvPr>
        </p:nvSpPr>
        <p:spPr/>
        <p:txBody>
          <a:bodyPr/>
          <a:lstStyle/>
          <a:p>
            <a:fld id="{2C18C1E5-FB55-42F5-BD6D-9CC153FCDBE6}" type="slidenum">
              <a:rPr lang="en-US" smtClean="0"/>
              <a:t>10</a:t>
            </a:fld>
            <a:endParaRPr lang="en-US" dirty="0"/>
          </a:p>
        </p:txBody>
      </p:sp>
      <p:pic>
        <p:nvPicPr>
          <p:cNvPr id="11" name="Picture 10" descr="Graphical user interface, application&#10;&#10;Description automatically generated">
            <a:extLst>
              <a:ext uri="{FF2B5EF4-FFF2-40B4-BE49-F238E27FC236}">
                <a16:creationId xmlns:a16="http://schemas.microsoft.com/office/drawing/2014/main" id="{CE019793-EFBF-48D4-9573-FBC9F17D1BD3}"/>
              </a:ext>
            </a:extLst>
          </p:cNvPr>
          <p:cNvPicPr>
            <a:picLocks noChangeAspect="1"/>
          </p:cNvPicPr>
          <p:nvPr/>
        </p:nvPicPr>
        <p:blipFill>
          <a:blip r:embed="rId7"/>
          <a:stretch>
            <a:fillRect/>
          </a:stretch>
        </p:blipFill>
        <p:spPr>
          <a:xfrm>
            <a:off x="7692872" y="2905247"/>
            <a:ext cx="3870236" cy="1967696"/>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41A437E2-8787-442C-866E-2277D4FAD8CF}"/>
              </a:ext>
            </a:extLst>
          </p:cNvPr>
          <p:cNvPicPr>
            <a:picLocks noChangeAspect="1"/>
          </p:cNvPicPr>
          <p:nvPr/>
        </p:nvPicPr>
        <p:blipFill>
          <a:blip r:embed="rId8"/>
          <a:stretch>
            <a:fillRect/>
          </a:stretch>
        </p:blipFill>
        <p:spPr>
          <a:xfrm>
            <a:off x="7878066" y="5038806"/>
            <a:ext cx="3499847" cy="1394560"/>
          </a:xfrm>
          <a:prstGeom prst="rect">
            <a:avLst/>
          </a:prstGeom>
        </p:spPr>
      </p:pic>
    </p:spTree>
    <p:extLst>
      <p:ext uri="{BB962C8B-B14F-4D97-AF65-F5344CB8AC3E}">
        <p14:creationId xmlns:p14="http://schemas.microsoft.com/office/powerpoint/2010/main" val="3191001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D-059C-4A3C-8337-1053A06658D2}"/>
              </a:ext>
            </a:extLst>
          </p:cNvPr>
          <p:cNvSpPr>
            <a:spLocks noGrp="1"/>
          </p:cNvSpPr>
          <p:nvPr>
            <p:ph type="title"/>
          </p:nvPr>
        </p:nvSpPr>
        <p:spPr/>
        <p:txBody>
          <a:bodyPr/>
          <a:lstStyle/>
          <a:p>
            <a:r>
              <a:rPr lang="en-US" sz="6000" dirty="0">
                <a:solidFill>
                  <a:schemeClr val="bg1"/>
                </a:solidFill>
              </a:rPr>
              <a:t>The way to get started is to quit </a:t>
            </a:r>
            <a:br>
              <a:rPr lang="en-US" sz="6000" dirty="0">
                <a:solidFill>
                  <a:schemeClr val="bg1"/>
                </a:solidFill>
              </a:rPr>
            </a:br>
            <a:r>
              <a:rPr lang="en-US" sz="6000" dirty="0">
                <a:solidFill>
                  <a:schemeClr val="bg1"/>
                </a:solidFill>
              </a:rPr>
              <a:t>talking and begin doing.</a:t>
            </a:r>
            <a:endParaRPr lang="en-US" dirty="0"/>
          </a:p>
        </p:txBody>
      </p:sp>
      <p:sp>
        <p:nvSpPr>
          <p:cNvPr id="3" name="Date Placeholder 2">
            <a:extLst>
              <a:ext uri="{FF2B5EF4-FFF2-40B4-BE49-F238E27FC236}">
                <a16:creationId xmlns:a16="http://schemas.microsoft.com/office/drawing/2014/main" id="{B832E26C-6CD3-465F-A511-722AFDA1754F}"/>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60FB3776-57DD-4448-8136-9BBC1793E8A4}"/>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B03B7BE-39F6-40AC-AB8F-9F8D5C70A057}"/>
              </a:ext>
            </a:extLst>
          </p:cNvPr>
          <p:cNvSpPr>
            <a:spLocks noGrp="1"/>
          </p:cNvSpPr>
          <p:nvPr>
            <p:ph type="sldNum" sz="quarter" idx="12"/>
          </p:nvPr>
        </p:nvSpPr>
        <p:spPr/>
        <p:txBody>
          <a:bodyPr/>
          <a:lstStyle/>
          <a:p>
            <a:fld id="{2C18C1E5-FB55-42F5-BD6D-9CC153FCDBE6}" type="slidenum">
              <a:rPr lang="en-US" smtClean="0"/>
              <a:pPr/>
              <a:t>11</a:t>
            </a:fld>
            <a:endParaRPr lang="en-US" dirty="0"/>
          </a:p>
        </p:txBody>
      </p:sp>
      <p:sp>
        <p:nvSpPr>
          <p:cNvPr id="6" name="Text Placeholder 5">
            <a:extLst>
              <a:ext uri="{FF2B5EF4-FFF2-40B4-BE49-F238E27FC236}">
                <a16:creationId xmlns:a16="http://schemas.microsoft.com/office/drawing/2014/main" id="{C60A5F81-EE45-46FC-B164-639C4AA8693B}"/>
              </a:ext>
            </a:extLst>
          </p:cNvPr>
          <p:cNvSpPr>
            <a:spLocks noGrp="1"/>
          </p:cNvSpPr>
          <p:nvPr>
            <p:ph type="body" sz="quarter" idx="13"/>
          </p:nvPr>
        </p:nvSpPr>
        <p:spPr/>
        <p:txBody>
          <a:bodyPr/>
          <a:lstStyle/>
          <a:p>
            <a:r>
              <a:rPr lang="en-US" sz="3200" dirty="0">
                <a:solidFill>
                  <a:schemeClr val="bg1"/>
                </a:solidFill>
              </a:rPr>
              <a:t>Walt Disney</a:t>
            </a:r>
          </a:p>
        </p:txBody>
      </p:sp>
    </p:spTree>
    <p:extLst>
      <p:ext uri="{BB962C8B-B14F-4D97-AF65-F5344CB8AC3E}">
        <p14:creationId xmlns:p14="http://schemas.microsoft.com/office/powerpoint/2010/main" val="233790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DF373-B5D6-4F86-8E13-9DB2240140AA}"/>
              </a:ext>
            </a:extLst>
          </p:cNvPr>
          <p:cNvSpPr>
            <a:spLocks noGrp="1"/>
          </p:cNvSpPr>
          <p:nvPr>
            <p:ph type="title"/>
          </p:nvPr>
        </p:nvSpPr>
        <p:spPr/>
        <p:txBody>
          <a:bodyPr/>
          <a:lstStyle/>
          <a:p>
            <a:r>
              <a:rPr lang="en-US" dirty="0"/>
              <a:t>Summary</a:t>
            </a:r>
          </a:p>
        </p:txBody>
      </p:sp>
      <p:pic>
        <p:nvPicPr>
          <p:cNvPr id="15" name="Picture Placeholder 14" descr="woman with boxing gloves">
            <a:extLst>
              <a:ext uri="{FF2B5EF4-FFF2-40B4-BE49-F238E27FC236}">
                <a16:creationId xmlns:a16="http://schemas.microsoft.com/office/drawing/2014/main" id="{658F430D-7953-4C3C-B3BE-0B399BDD08AD}"/>
              </a:ext>
            </a:extLst>
          </p:cNvPr>
          <p:cNvPicPr>
            <a:picLocks noGrp="1" noChangeAspect="1"/>
          </p:cNvPicPr>
          <p:nvPr>
            <p:ph type="pic" sz="quarter" idx="13"/>
          </p:nvPr>
        </p:nvPicPr>
        <p:blipFill rotWithShape="1">
          <a:blip r:embed="rId2"/>
          <a:srcRect l="117" r="117"/>
          <a:stretch/>
        </p:blipFill>
        <p:spPr/>
      </p:pic>
      <p:pic>
        <p:nvPicPr>
          <p:cNvPr id="17" name="Picture Placeholder 16" descr="inside of a gym">
            <a:extLst>
              <a:ext uri="{FF2B5EF4-FFF2-40B4-BE49-F238E27FC236}">
                <a16:creationId xmlns:a16="http://schemas.microsoft.com/office/drawing/2014/main" id="{F298FAB9-AC47-4458-8F09-2B393B152674}"/>
              </a:ext>
            </a:extLst>
          </p:cNvPr>
          <p:cNvPicPr>
            <a:picLocks noGrp="1" noChangeAspect="1"/>
          </p:cNvPicPr>
          <p:nvPr>
            <p:ph type="pic" sz="quarter" idx="14"/>
          </p:nvPr>
        </p:nvPicPr>
        <p:blipFill rotWithShape="1">
          <a:blip r:embed="rId3"/>
          <a:srcRect t="44" b="44"/>
          <a:stretch/>
        </p:blipFill>
        <p:spPr/>
      </p:pic>
      <p:sp>
        <p:nvSpPr>
          <p:cNvPr id="7" name="Content Placeholder 6">
            <a:extLst>
              <a:ext uri="{FF2B5EF4-FFF2-40B4-BE49-F238E27FC236}">
                <a16:creationId xmlns:a16="http://schemas.microsoft.com/office/drawing/2014/main" id="{922901A9-2FA2-4FF9-8C8C-B9DE9921F62D}"/>
              </a:ext>
            </a:extLst>
          </p:cNvPr>
          <p:cNvSpPr>
            <a:spLocks noGrp="1"/>
          </p:cNvSpPr>
          <p:nvPr>
            <p:ph idx="1"/>
          </p:nvPr>
        </p:nvSpPr>
        <p:spPr/>
        <p:txBody>
          <a:bodyPr>
            <a:normAutofit/>
          </a:bodyPr>
          <a:lstStyle/>
          <a:p>
            <a:r>
              <a:rPr lang="en-US" sz="3200" dirty="0"/>
              <a:t>I think GitHub is a good, neat and free way to run a multi-participant project. It Allows you to track project progress, changes made in it and related tasks. In addition, it allows for mutual fertilization of team members</a:t>
            </a:r>
          </a:p>
        </p:txBody>
      </p:sp>
      <p:pic>
        <p:nvPicPr>
          <p:cNvPr id="19" name="Picture Placeholder 18" descr="close up of dumbells">
            <a:extLst>
              <a:ext uri="{FF2B5EF4-FFF2-40B4-BE49-F238E27FC236}">
                <a16:creationId xmlns:a16="http://schemas.microsoft.com/office/drawing/2014/main" id="{CFEB2900-00B6-43B7-AC38-09D3FDB30DC6}"/>
              </a:ext>
            </a:extLst>
          </p:cNvPr>
          <p:cNvPicPr>
            <a:picLocks noGrp="1" noChangeAspect="1"/>
          </p:cNvPicPr>
          <p:nvPr>
            <p:ph type="pic" sz="quarter" idx="16"/>
          </p:nvPr>
        </p:nvPicPr>
        <p:blipFill rotWithShape="1">
          <a:blip r:embed="rId4"/>
          <a:srcRect t="9" b="9"/>
          <a:stretch/>
        </p:blipFill>
        <p:spPr/>
      </p:pic>
      <p:pic>
        <p:nvPicPr>
          <p:cNvPr id="23" name="Picture Placeholder 22" descr="hands tying a shoe">
            <a:extLst>
              <a:ext uri="{FF2B5EF4-FFF2-40B4-BE49-F238E27FC236}">
                <a16:creationId xmlns:a16="http://schemas.microsoft.com/office/drawing/2014/main" id="{92EE76B6-79F9-4163-9187-866AA0F39EED}"/>
              </a:ext>
            </a:extLst>
          </p:cNvPr>
          <p:cNvPicPr>
            <a:picLocks noGrp="1" noChangeAspect="1"/>
          </p:cNvPicPr>
          <p:nvPr>
            <p:ph type="pic" sz="quarter" idx="15"/>
          </p:nvPr>
        </p:nvPicPr>
        <p:blipFill rotWithShape="1">
          <a:blip r:embed="rId5"/>
          <a:srcRect l="7" r="7"/>
          <a:stretch/>
        </p:blipFill>
        <p:spPr/>
      </p:pic>
    </p:spTree>
    <p:extLst>
      <p:ext uri="{BB962C8B-B14F-4D97-AF65-F5344CB8AC3E}">
        <p14:creationId xmlns:p14="http://schemas.microsoft.com/office/powerpoint/2010/main" val="306516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13">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a:solidFill>
                  <a:schemeClr val="tx1"/>
                </a:solidFill>
              </a:rPr>
              <a:t>Thank you</a:t>
            </a:r>
          </a:p>
        </p:txBody>
      </p:sp>
      <p:sp>
        <p:nvSpPr>
          <p:cNvPr id="3" name="Date Placeholder 2">
            <a:extLst>
              <a:ext uri="{FF2B5EF4-FFF2-40B4-BE49-F238E27FC236}">
                <a16:creationId xmlns:a16="http://schemas.microsoft.com/office/drawing/2014/main" id="{DECE1FA4-302E-47BF-AD27-4A768594997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9/3/20XX</a:t>
            </a:r>
          </a:p>
        </p:txBody>
      </p:sp>
      <p:sp>
        <p:nvSpPr>
          <p:cNvPr id="4" name="Footer Placeholder 3">
            <a:extLst>
              <a:ext uri="{FF2B5EF4-FFF2-40B4-BE49-F238E27FC236}">
                <a16:creationId xmlns:a16="http://schemas.microsoft.com/office/drawing/2014/main" id="{8B357B38-EB06-465C-8F7E-F7E1E7079D1F}"/>
              </a:ext>
            </a:extLst>
          </p:cNvPr>
          <p:cNvSpPr>
            <a:spLocks noGrp="1"/>
          </p:cNvSpPr>
          <p:nvPr>
            <p:ph type="ftr" sz="quarter" idx="11"/>
          </p:nvPr>
        </p:nvSpPr>
        <p:spPr>
          <a:xfrm>
            <a:off x="4036302"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Presentation Title</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13</a:t>
            </a:fld>
            <a:endParaRPr lang="en-US"/>
          </a:p>
        </p:txBody>
      </p:sp>
      <p:pic>
        <p:nvPicPr>
          <p:cNvPr id="24" name="Graphic 8" descr="Smiling Face with No Fill">
            <a:extLst>
              <a:ext uri="{FF2B5EF4-FFF2-40B4-BE49-F238E27FC236}">
                <a16:creationId xmlns:a16="http://schemas.microsoft.com/office/drawing/2014/main" id="{306644F8-581F-A553-2138-BEE0F55023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26"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9"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2"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15194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p:txBody>
          <a:bodyPr/>
          <a:lstStyle/>
          <a:p>
            <a:pPr lvl="0"/>
            <a:r>
              <a:rPr lang="en-US" dirty="0"/>
              <a:t>GitHub flow</a:t>
            </a:r>
          </a:p>
          <a:p>
            <a:pPr lvl="0"/>
            <a:r>
              <a:rPr lang="en-US" dirty="0"/>
              <a:t>Features​</a:t>
            </a:r>
          </a:p>
          <a:p>
            <a:pPr lvl="0"/>
            <a:r>
              <a:rPr lang="en-US" dirty="0"/>
              <a:t>Summary</a:t>
            </a: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13E18432-CFA9-4F2E-902D-95B380693D0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fld id="{2C18C1E5-FB55-42F5-BD6D-9CC153FCDBE6}" type="slidenum">
              <a:rPr lang="en-US" smtClean="0"/>
              <a:pPr/>
              <a:t>2</a:t>
            </a:fld>
            <a:endParaRPr lang="en-US" dirty="0"/>
          </a:p>
        </p:txBody>
      </p:sp>
    </p:spTree>
    <p:extLst>
      <p:ext uri="{BB962C8B-B14F-4D97-AF65-F5344CB8AC3E}">
        <p14:creationId xmlns:p14="http://schemas.microsoft.com/office/powerpoint/2010/main" val="244284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p:txBody>
          <a:bodyPr/>
          <a:lstStyle/>
          <a:p>
            <a:r>
              <a:rPr lang="en-US" sz="7200" dirty="0"/>
              <a:t>Introduction</a:t>
            </a:r>
            <a:endParaRPr lang="en-US" dirty="0"/>
          </a:p>
        </p:txBody>
      </p:sp>
      <p:pic>
        <p:nvPicPr>
          <p:cNvPr id="8" name="Picture Placeholder 7" descr="group of people high fiving&#10;">
            <a:extLst>
              <a:ext uri="{FF2B5EF4-FFF2-40B4-BE49-F238E27FC236}">
                <a16:creationId xmlns:a16="http://schemas.microsoft.com/office/drawing/2014/main" id="{F602090C-4003-4A9A-8F17-0FDDFD83F825}"/>
              </a:ext>
            </a:extLst>
          </p:cNvPr>
          <p:cNvPicPr>
            <a:picLocks noGrp="1" noChangeAspect="1"/>
          </p:cNvPicPr>
          <p:nvPr>
            <p:ph type="pic" sz="quarter" idx="13"/>
          </p:nvPr>
        </p:nvPicPr>
        <p:blipFill rotWithShape="1">
          <a:blip r:embed="rId2"/>
          <a:srcRect/>
          <a:stretch/>
        </p:blipFill>
        <p:spPr/>
      </p:pic>
      <p:pic>
        <p:nvPicPr>
          <p:cNvPr id="10" name="Picture Placeholder 9" descr="hands tying a shoe">
            <a:extLst>
              <a:ext uri="{FF2B5EF4-FFF2-40B4-BE49-F238E27FC236}">
                <a16:creationId xmlns:a16="http://schemas.microsoft.com/office/drawing/2014/main" id="{BD99CA7F-8B87-4431-852C-815754D1C5A7}"/>
              </a:ext>
            </a:extLst>
          </p:cNvPr>
          <p:cNvPicPr>
            <a:picLocks noGrp="1" noChangeAspect="1"/>
          </p:cNvPicPr>
          <p:nvPr>
            <p:ph type="pic" sz="quarter" idx="14"/>
          </p:nvPr>
        </p:nvPicPr>
        <p:blipFill rotWithShape="1">
          <a:blip r:embed="rId3"/>
          <a:srcRect l="234" r="234"/>
          <a:stretch/>
        </p:blipFill>
        <p:spPr/>
      </p:pic>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p:txBody>
          <a:bodyPr>
            <a:normAutofit/>
          </a:bodyPr>
          <a:lstStyle/>
          <a:p>
            <a:r>
              <a:rPr lang="en-US" sz="2400" dirty="0"/>
              <a:t>Git – a distributed version control that allows multiple developer or other contributors to work on a project</a:t>
            </a:r>
            <a:r>
              <a:rPr lang="en-US" dirty="0"/>
              <a:t>. It provides a way to work with one or more local branches and push them to a remote repository. Git is responsible for everything GitHub-related that happens locally on your computer.</a:t>
            </a:r>
          </a:p>
          <a:p>
            <a:r>
              <a:rPr lang="en-US" dirty="0"/>
              <a:t>GitHub – a cloud platform that uses Git as its core technology. It simplifies the process of collaborating on projects and provides a website, command-line tools, and overall flow that allows developers and users to work together. GitHub acts as the "remote repository"</a:t>
            </a:r>
          </a:p>
        </p:txBody>
      </p:sp>
      <p:sp>
        <p:nvSpPr>
          <p:cNvPr id="6" name="Slide Number Placeholder 5">
            <a:extLst>
              <a:ext uri="{FF2B5EF4-FFF2-40B4-BE49-F238E27FC236}">
                <a16:creationId xmlns:a16="http://schemas.microsoft.com/office/drawing/2014/main" id="{D9E1B180-F4BB-46B9-937E-3469FC6819B6}"/>
              </a:ext>
            </a:extLst>
          </p:cNvPr>
          <p:cNvSpPr>
            <a:spLocks noGrp="1"/>
          </p:cNvSpPr>
          <p:nvPr>
            <p:ph type="sldNum" sz="quarter" idx="12"/>
          </p:nvPr>
        </p:nvSpPr>
        <p:spPr/>
        <p:txBody>
          <a:bodyPr/>
          <a:lstStyle/>
          <a:p>
            <a:fld id="{2C18C1E5-FB55-42F5-BD6D-9CC153FCDBE6}" type="slidenum">
              <a:rPr lang="en-US" smtClean="0"/>
              <a:pPr/>
              <a:t>3</a:t>
            </a:fld>
            <a:endParaRPr lang="en-US" dirty="0"/>
          </a:p>
        </p:txBody>
      </p:sp>
    </p:spTree>
    <p:extLst>
      <p:ext uri="{BB962C8B-B14F-4D97-AF65-F5344CB8AC3E}">
        <p14:creationId xmlns:p14="http://schemas.microsoft.com/office/powerpoint/2010/main" val="179537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000" dirty="0">
                <a:solidFill>
                  <a:schemeClr val="bg1"/>
                </a:solidFill>
                <a:latin typeface="+mn-lt"/>
              </a:rPr>
              <a:t>GitHub flow</a:t>
            </a:r>
            <a:endParaRPr lang="en-US" dirty="0">
              <a:latin typeface="+mn-lt"/>
            </a:endParaRPr>
          </a:p>
        </p:txBody>
      </p:sp>
    </p:spTree>
    <p:extLst>
      <p:ext uri="{BB962C8B-B14F-4D97-AF65-F5344CB8AC3E}">
        <p14:creationId xmlns:p14="http://schemas.microsoft.com/office/powerpoint/2010/main" val="220143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p:txBody>
          <a:bodyPr/>
          <a:lstStyle/>
          <a:p>
            <a:r>
              <a:rPr lang="en-US" sz="7200" dirty="0">
                <a:latin typeface="+mn-lt"/>
              </a:rPr>
              <a:t>GitHub Flow</a:t>
            </a:r>
            <a:endParaRPr lang="en-US" dirty="0">
              <a:latin typeface="+mn-lt"/>
            </a:endParaRPr>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86496F98-0917-4CDD-8ECD-008D45834E74}"/>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p:txBody>
          <a:bodyPr/>
          <a:lstStyle/>
          <a:p>
            <a:fld id="{2C18C1E5-FB55-42F5-BD6D-9CC153FCDBE6}" type="slidenum">
              <a:rPr lang="en-US" smtClean="0"/>
              <a:pPr/>
              <a:t>5</a:t>
            </a:fld>
            <a:endParaRPr lang="en-US" dirty="0"/>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3687660939"/>
              </p:ext>
            </p:extLst>
          </p:nvPr>
        </p:nvGraphicFramePr>
        <p:xfrm>
          <a:off x="841375" y="2305050"/>
          <a:ext cx="105156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0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dirty="0"/>
              <a:t>Features</a:t>
            </a:r>
            <a:endParaRPr lang="en-US" dirty="0">
              <a:latin typeface="+mn-lt"/>
            </a:endParaRPr>
          </a:p>
        </p:txBody>
      </p:sp>
    </p:spTree>
    <p:extLst>
      <p:ext uri="{BB962C8B-B14F-4D97-AF65-F5344CB8AC3E}">
        <p14:creationId xmlns:p14="http://schemas.microsoft.com/office/powerpoint/2010/main" val="68765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8" name="Rectangle 87">
            <a:extLst>
              <a:ext uri="{FF2B5EF4-FFF2-40B4-BE49-F238E27FC236}">
                <a16:creationId xmlns:a16="http://schemas.microsoft.com/office/drawing/2014/main" id="{6804CCDD-88C7-4B43-A381-F2D8DAF62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612648" y="365124"/>
            <a:ext cx="5221224" cy="2066544"/>
          </a:xfrm>
        </p:spPr>
        <p:txBody>
          <a:bodyPr vert="horz" lIns="91440" tIns="45720" rIns="91440" bIns="45720" rtlCol="0" anchor="b">
            <a:normAutofit/>
          </a:bodyPr>
          <a:lstStyle/>
          <a:p>
            <a:pPr algn="l"/>
            <a:r>
              <a:rPr lang="en-US" sz="5400"/>
              <a:t>Issues</a:t>
            </a:r>
          </a:p>
        </p:txBody>
      </p:sp>
      <p:pic>
        <p:nvPicPr>
          <p:cNvPr id="23" name="Picture 22">
            <a:extLst>
              <a:ext uri="{FF2B5EF4-FFF2-40B4-BE49-F238E27FC236}">
                <a16:creationId xmlns:a16="http://schemas.microsoft.com/office/drawing/2014/main" id="{21840E3E-1B5C-440F-ACD7-E4A4C6C5E3F8}"/>
              </a:ext>
            </a:extLst>
          </p:cNvPr>
          <p:cNvPicPr>
            <a:picLocks noChangeAspect="1"/>
          </p:cNvPicPr>
          <p:nvPr/>
        </p:nvPicPr>
        <p:blipFill rotWithShape="1">
          <a:blip r:embed="rId2"/>
          <a:srcRect r="33369" b="1"/>
          <a:stretch/>
        </p:blipFill>
        <p:spPr>
          <a:xfrm>
            <a:off x="6394317" y="2"/>
            <a:ext cx="2757736" cy="2524633"/>
          </a:xfrm>
          <a:custGeom>
            <a:avLst/>
            <a:gdLst/>
            <a:ahLst/>
            <a:cxnLst/>
            <a:rect l="l" t="t" r="r" b="b"/>
            <a:pathLst>
              <a:path w="2757736" h="2524633">
                <a:moveTo>
                  <a:pt x="21123" y="0"/>
                </a:moveTo>
                <a:lnTo>
                  <a:pt x="2731055" y="0"/>
                </a:lnTo>
                <a:lnTo>
                  <a:pt x="2730838" y="5093"/>
                </a:lnTo>
                <a:cubicBezTo>
                  <a:pt x="2730487" y="45377"/>
                  <a:pt x="2732295" y="85646"/>
                  <a:pt x="2738658" y="125789"/>
                </a:cubicBezTo>
                <a:cubicBezTo>
                  <a:pt x="2756621" y="238377"/>
                  <a:pt x="2761924" y="352450"/>
                  <a:pt x="2754463" y="466085"/>
                </a:cubicBezTo>
                <a:cubicBezTo>
                  <a:pt x="2744150" y="620982"/>
                  <a:pt x="2730085" y="775628"/>
                  <a:pt x="2725799" y="930904"/>
                </a:cubicBezTo>
                <a:cubicBezTo>
                  <a:pt x="2721780" y="1082146"/>
                  <a:pt x="2734774" y="1233389"/>
                  <a:pt x="2744685" y="1383875"/>
                </a:cubicBezTo>
                <a:cubicBezTo>
                  <a:pt x="2759152" y="1603429"/>
                  <a:pt x="2748838" y="1823108"/>
                  <a:pt x="2739863" y="2042788"/>
                </a:cubicBezTo>
                <a:cubicBezTo>
                  <a:pt x="2736448" y="2125925"/>
                  <a:pt x="2737930" y="2209061"/>
                  <a:pt x="2740205" y="2292197"/>
                </a:cubicBezTo>
                <a:lnTo>
                  <a:pt x="2744484" y="2501376"/>
                </a:lnTo>
                <a:lnTo>
                  <a:pt x="2513574" y="2517337"/>
                </a:lnTo>
                <a:cubicBezTo>
                  <a:pt x="2415696" y="2521959"/>
                  <a:pt x="2317754" y="2524358"/>
                  <a:pt x="2219717" y="2524288"/>
                </a:cubicBezTo>
                <a:cubicBezTo>
                  <a:pt x="2139473" y="2526009"/>
                  <a:pt x="2059213" y="2521297"/>
                  <a:pt x="1979578" y="2510176"/>
                </a:cubicBezTo>
                <a:cubicBezTo>
                  <a:pt x="1865287" y="2491406"/>
                  <a:pt x="1749852" y="2477294"/>
                  <a:pt x="1633783" y="2489008"/>
                </a:cubicBezTo>
                <a:cubicBezTo>
                  <a:pt x="1553779" y="2497192"/>
                  <a:pt x="1473902" y="2501991"/>
                  <a:pt x="1393517" y="2501709"/>
                </a:cubicBezTo>
                <a:cubicBezTo>
                  <a:pt x="1208744" y="2501709"/>
                  <a:pt x="1023847" y="2500016"/>
                  <a:pt x="839074" y="2503543"/>
                </a:cubicBezTo>
                <a:cubicBezTo>
                  <a:pt x="674622" y="2506648"/>
                  <a:pt x="510804" y="2513421"/>
                  <a:pt x="346224" y="2496346"/>
                </a:cubicBezTo>
                <a:cubicBezTo>
                  <a:pt x="285491" y="2490066"/>
                  <a:pt x="224679" y="2485859"/>
                  <a:pt x="163814" y="2483127"/>
                </a:cubicBezTo>
                <a:lnTo>
                  <a:pt x="18517" y="2479653"/>
                </a:lnTo>
                <a:lnTo>
                  <a:pt x="18260" y="2465175"/>
                </a:lnTo>
                <a:cubicBezTo>
                  <a:pt x="17160" y="2423362"/>
                  <a:pt x="16458" y="2381580"/>
                  <a:pt x="22836" y="2339990"/>
                </a:cubicBezTo>
                <a:cubicBezTo>
                  <a:pt x="31895" y="2273000"/>
                  <a:pt x="32239" y="2205116"/>
                  <a:pt x="23857" y="2138036"/>
                </a:cubicBezTo>
                <a:cubicBezTo>
                  <a:pt x="8778" y="2011225"/>
                  <a:pt x="9721" y="1883023"/>
                  <a:pt x="26663" y="1756454"/>
                </a:cubicBezTo>
                <a:cubicBezTo>
                  <a:pt x="37125" y="1682587"/>
                  <a:pt x="43121" y="1606552"/>
                  <a:pt x="24367" y="1534088"/>
                </a:cubicBezTo>
                <a:cubicBezTo>
                  <a:pt x="-19775" y="1363773"/>
                  <a:pt x="5996" y="1193203"/>
                  <a:pt x="24367" y="1023781"/>
                </a:cubicBezTo>
                <a:cubicBezTo>
                  <a:pt x="35530" y="932794"/>
                  <a:pt x="35786" y="840798"/>
                  <a:pt x="25133" y="749747"/>
                </a:cubicBezTo>
                <a:cubicBezTo>
                  <a:pt x="6226" y="615268"/>
                  <a:pt x="2577" y="479090"/>
                  <a:pt x="14289" y="343797"/>
                </a:cubicBezTo>
                <a:cubicBezTo>
                  <a:pt x="24877" y="233188"/>
                  <a:pt x="35339" y="122324"/>
                  <a:pt x="22581" y="10822"/>
                </a:cubicBezTo>
                <a:close/>
              </a:path>
            </a:pathLst>
          </a:custGeom>
        </p:spPr>
      </p:pic>
      <p:pic>
        <p:nvPicPr>
          <p:cNvPr id="21" name="Picture 20">
            <a:extLst>
              <a:ext uri="{FF2B5EF4-FFF2-40B4-BE49-F238E27FC236}">
                <a16:creationId xmlns:a16="http://schemas.microsoft.com/office/drawing/2014/main" id="{1F74F418-531E-402F-B01E-63F3F8DD5B5D}"/>
              </a:ext>
            </a:extLst>
          </p:cNvPr>
          <p:cNvPicPr>
            <a:picLocks noChangeAspect="1"/>
          </p:cNvPicPr>
          <p:nvPr/>
        </p:nvPicPr>
        <p:blipFill rotWithShape="1">
          <a:blip r:embed="rId3"/>
          <a:srcRect t="6016" r="6" b="6"/>
          <a:stretch/>
        </p:blipFill>
        <p:spPr>
          <a:xfrm>
            <a:off x="9339374" y="1"/>
            <a:ext cx="2852627" cy="2520152"/>
          </a:xfrm>
          <a:custGeom>
            <a:avLst/>
            <a:gdLst/>
            <a:ahLst/>
            <a:cxnLst/>
            <a:rect l="l" t="t" r="r" b="b"/>
            <a:pathLst>
              <a:path w="2852627" h="2520152">
                <a:moveTo>
                  <a:pt x="10064" y="0"/>
                </a:moveTo>
                <a:lnTo>
                  <a:pt x="2852627" y="0"/>
                </a:lnTo>
                <a:lnTo>
                  <a:pt x="2852627" y="2486586"/>
                </a:lnTo>
                <a:lnTo>
                  <a:pt x="2722923" y="2488164"/>
                </a:lnTo>
                <a:cubicBezTo>
                  <a:pt x="2674488" y="2490004"/>
                  <a:pt x="2626073" y="2493170"/>
                  <a:pt x="2577690" y="2497898"/>
                </a:cubicBezTo>
                <a:cubicBezTo>
                  <a:pt x="2399458" y="2512970"/>
                  <a:pt x="2220528" y="2515143"/>
                  <a:pt x="2042042" y="2504390"/>
                </a:cubicBezTo>
                <a:cubicBezTo>
                  <a:pt x="1880764" y="2496911"/>
                  <a:pt x="1719740" y="2478563"/>
                  <a:pt x="1558080" y="2494228"/>
                </a:cubicBezTo>
                <a:cubicBezTo>
                  <a:pt x="1502460" y="2499592"/>
                  <a:pt x="1447854" y="2512575"/>
                  <a:pt x="1391850" y="2515538"/>
                </a:cubicBezTo>
                <a:cubicBezTo>
                  <a:pt x="1129488" y="2529651"/>
                  <a:pt x="868014" y="2508482"/>
                  <a:pt x="606540" y="2491124"/>
                </a:cubicBezTo>
                <a:cubicBezTo>
                  <a:pt x="511296" y="2484774"/>
                  <a:pt x="416054" y="2477012"/>
                  <a:pt x="320810" y="2494370"/>
                </a:cubicBezTo>
                <a:cubicBezTo>
                  <a:pt x="240438" y="2508129"/>
                  <a:pt x="158860" y="2510966"/>
                  <a:pt x="77878" y="2502837"/>
                </a:cubicBezTo>
                <a:lnTo>
                  <a:pt x="9154" y="2498029"/>
                </a:lnTo>
                <a:lnTo>
                  <a:pt x="8320" y="2462991"/>
                </a:lnTo>
                <a:cubicBezTo>
                  <a:pt x="6579" y="2338090"/>
                  <a:pt x="-9495" y="2212684"/>
                  <a:pt x="8320" y="2088414"/>
                </a:cubicBezTo>
                <a:cubicBezTo>
                  <a:pt x="37454" y="1869137"/>
                  <a:pt x="41459" y="1647554"/>
                  <a:pt x="20242" y="1427484"/>
                </a:cubicBezTo>
                <a:cubicBezTo>
                  <a:pt x="-386" y="1179282"/>
                  <a:pt x="-1860" y="930008"/>
                  <a:pt x="15822" y="681605"/>
                </a:cubicBezTo>
                <a:cubicBezTo>
                  <a:pt x="28413" y="497593"/>
                  <a:pt x="37789" y="313203"/>
                  <a:pt x="26537" y="128561"/>
                </a:cubicBezTo>
                <a:cubicBezTo>
                  <a:pt x="24327" y="93208"/>
                  <a:pt x="18400" y="58296"/>
                  <a:pt x="12757" y="23416"/>
                </a:cubicBezTo>
                <a:close/>
              </a:path>
            </a:pathLst>
          </a:custGeom>
        </p:spPr>
      </p:pic>
      <p:sp>
        <p:nvSpPr>
          <p:cNvPr id="90" name="sketchy rule">
            <a:extLst>
              <a:ext uri="{FF2B5EF4-FFF2-40B4-BE49-F238E27FC236}">
                <a16:creationId xmlns:a16="http://schemas.microsoft.com/office/drawing/2014/main" id="{BBECEAC1-4BBC-4815-B44E-D9B231A3F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520" y="260986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95EFB"/>
          </a:solidFill>
          <a:ln w="38100" cap="rnd">
            <a:solidFill>
              <a:srgbClr val="995EF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612648" y="2843784"/>
            <a:ext cx="5221224" cy="3328416"/>
          </a:xfrm>
        </p:spPr>
        <p:txBody>
          <a:bodyPr vert="horz" lIns="91440" tIns="45720" rIns="91440" bIns="45720" rtlCol="0">
            <a:normAutofit/>
          </a:bodyPr>
          <a:lstStyle/>
          <a:p>
            <a:pPr marL="0" lvl="0"/>
            <a:r>
              <a:rPr lang="en-US" sz="2800" b="1" i="0" dirty="0">
                <a:effectLst/>
              </a:rPr>
              <a:t>Issues</a:t>
            </a:r>
            <a:r>
              <a:rPr lang="en-US" sz="2800" b="0" i="0" dirty="0">
                <a:effectLst/>
              </a:rPr>
              <a:t> are where most of the communication occurs. An </a:t>
            </a:r>
            <a:r>
              <a:rPr lang="en-US" sz="2800" b="0" i="1" dirty="0">
                <a:effectLst/>
              </a:rPr>
              <a:t>issue</a:t>
            </a:r>
            <a:r>
              <a:rPr lang="en-US" sz="2800" b="0" i="0" dirty="0">
                <a:effectLst/>
              </a:rPr>
              <a:t> can be created to discuss a broad set of topics. Once an issue has been created, it can be assigned to owners, labels, projects, and milestones. You can also associate issues with pull requests and other GitHub items to provide future traceability</a:t>
            </a:r>
            <a:endParaRPr lang="en-US" sz="2800" dirty="0"/>
          </a:p>
        </p:txBody>
      </p:sp>
      <p:pic>
        <p:nvPicPr>
          <p:cNvPr id="31" name="Picture 30">
            <a:extLst>
              <a:ext uri="{FF2B5EF4-FFF2-40B4-BE49-F238E27FC236}">
                <a16:creationId xmlns:a16="http://schemas.microsoft.com/office/drawing/2014/main" id="{AE4ECD5E-FC27-4E91-9727-EA024C7979EC}"/>
              </a:ext>
            </a:extLst>
          </p:cNvPr>
          <p:cNvPicPr>
            <a:picLocks noChangeAspect="1"/>
          </p:cNvPicPr>
          <p:nvPr/>
        </p:nvPicPr>
        <p:blipFill rotWithShape="1">
          <a:blip r:embed="rId4"/>
          <a:srcRect r="-2" b="4197"/>
          <a:stretch/>
        </p:blipFill>
        <p:spPr>
          <a:xfrm>
            <a:off x="6388701" y="2716076"/>
            <a:ext cx="5803299" cy="4141924"/>
          </a:xfrm>
          <a:custGeom>
            <a:avLst/>
            <a:gdLst/>
            <a:ahLst/>
            <a:cxnLst/>
            <a:rect l="l" t="t" r="r" b="b"/>
            <a:pathLst>
              <a:path w="5803299" h="4141924">
                <a:moveTo>
                  <a:pt x="4086182" y="1329"/>
                </a:moveTo>
                <a:cubicBezTo>
                  <a:pt x="4156698" y="-1238"/>
                  <a:pt x="4227324" y="-85"/>
                  <a:pt x="4297823" y="4799"/>
                </a:cubicBezTo>
                <a:cubicBezTo>
                  <a:pt x="4587107" y="19899"/>
                  <a:pt x="4876647" y="16089"/>
                  <a:pt x="5166059" y="27661"/>
                </a:cubicBezTo>
                <a:cubicBezTo>
                  <a:pt x="5261555" y="31612"/>
                  <a:pt x="5356545" y="10444"/>
                  <a:pt x="5451787" y="9315"/>
                </a:cubicBezTo>
                <a:cubicBezTo>
                  <a:pt x="5565889" y="7904"/>
                  <a:pt x="5680275" y="12949"/>
                  <a:pt x="5794837" y="16636"/>
                </a:cubicBezTo>
                <a:lnTo>
                  <a:pt x="5803299" y="16810"/>
                </a:lnTo>
                <a:lnTo>
                  <a:pt x="5803299" y="4141924"/>
                </a:lnTo>
                <a:lnTo>
                  <a:pt x="25520" y="4141924"/>
                </a:lnTo>
                <a:lnTo>
                  <a:pt x="38276" y="3985509"/>
                </a:lnTo>
                <a:cubicBezTo>
                  <a:pt x="68779" y="3844294"/>
                  <a:pt x="65552" y="3697862"/>
                  <a:pt x="28835" y="3558127"/>
                </a:cubicBezTo>
                <a:cubicBezTo>
                  <a:pt x="-4463" y="3426468"/>
                  <a:pt x="-11352" y="3294426"/>
                  <a:pt x="21053" y="3161618"/>
                </a:cubicBezTo>
                <a:cubicBezTo>
                  <a:pt x="51646" y="3038188"/>
                  <a:pt x="50153" y="2908978"/>
                  <a:pt x="16716" y="2786288"/>
                </a:cubicBezTo>
                <a:cubicBezTo>
                  <a:pt x="9316" y="2754521"/>
                  <a:pt x="4787" y="2722155"/>
                  <a:pt x="3192" y="2689584"/>
                </a:cubicBezTo>
                <a:cubicBezTo>
                  <a:pt x="-6887" y="2570683"/>
                  <a:pt x="10081" y="2453440"/>
                  <a:pt x="24242" y="2335942"/>
                </a:cubicBezTo>
                <a:cubicBezTo>
                  <a:pt x="33683" y="2261054"/>
                  <a:pt x="48099" y="2185401"/>
                  <a:pt x="24242" y="2111279"/>
                </a:cubicBezTo>
                <a:cubicBezTo>
                  <a:pt x="7899" y="2059623"/>
                  <a:pt x="4264" y="2004791"/>
                  <a:pt x="13654" y="1951426"/>
                </a:cubicBezTo>
                <a:cubicBezTo>
                  <a:pt x="29486" y="1856713"/>
                  <a:pt x="32790" y="1760329"/>
                  <a:pt x="23477" y="1664761"/>
                </a:cubicBezTo>
                <a:cubicBezTo>
                  <a:pt x="17328" y="1601751"/>
                  <a:pt x="18272" y="1538243"/>
                  <a:pt x="26284" y="1475437"/>
                </a:cubicBezTo>
                <a:cubicBezTo>
                  <a:pt x="36872" y="1390981"/>
                  <a:pt x="53330" y="1304994"/>
                  <a:pt x="33300" y="1220284"/>
                </a:cubicBezTo>
                <a:cubicBezTo>
                  <a:pt x="1406" y="1085690"/>
                  <a:pt x="7785" y="951224"/>
                  <a:pt x="20543" y="815610"/>
                </a:cubicBezTo>
                <a:cubicBezTo>
                  <a:pt x="30111" y="714697"/>
                  <a:pt x="40700" y="612636"/>
                  <a:pt x="21563" y="510574"/>
                </a:cubicBezTo>
                <a:cubicBezTo>
                  <a:pt x="13335" y="463218"/>
                  <a:pt x="13335" y="414790"/>
                  <a:pt x="21563" y="367433"/>
                </a:cubicBezTo>
                <a:cubicBezTo>
                  <a:pt x="31514" y="303645"/>
                  <a:pt x="40955" y="240494"/>
                  <a:pt x="28197" y="176068"/>
                </a:cubicBezTo>
                <a:cubicBezTo>
                  <a:pt x="22584" y="148001"/>
                  <a:pt x="18374" y="119679"/>
                  <a:pt x="15439" y="91357"/>
                </a:cubicBezTo>
                <a:lnTo>
                  <a:pt x="13471" y="15444"/>
                </a:lnTo>
                <a:lnTo>
                  <a:pt x="161497" y="23093"/>
                </a:lnTo>
                <a:cubicBezTo>
                  <a:pt x="242184" y="25544"/>
                  <a:pt x="322886" y="25615"/>
                  <a:pt x="403652" y="21310"/>
                </a:cubicBezTo>
                <a:cubicBezTo>
                  <a:pt x="579090" y="9611"/>
                  <a:pt x="755048" y="12123"/>
                  <a:pt x="930155" y="28790"/>
                </a:cubicBezTo>
                <a:cubicBezTo>
                  <a:pt x="934727" y="29284"/>
                  <a:pt x="939871" y="27908"/>
                  <a:pt x="944744" y="27978"/>
                </a:cubicBezTo>
                <a:lnTo>
                  <a:pt x="944756" y="27986"/>
                </a:lnTo>
                <a:lnTo>
                  <a:pt x="949368" y="27641"/>
                </a:lnTo>
                <a:lnTo>
                  <a:pt x="981805" y="30065"/>
                </a:lnTo>
                <a:lnTo>
                  <a:pt x="983936" y="28984"/>
                </a:lnTo>
                <a:cubicBezTo>
                  <a:pt x="988825" y="29108"/>
                  <a:pt x="993905" y="30625"/>
                  <a:pt x="998603" y="30483"/>
                </a:cubicBezTo>
                <a:cubicBezTo>
                  <a:pt x="1047368" y="29496"/>
                  <a:pt x="1096133" y="30483"/>
                  <a:pt x="1144770" y="25121"/>
                </a:cubicBezTo>
                <a:cubicBezTo>
                  <a:pt x="1267037" y="10007"/>
                  <a:pt x="1390204" y="6041"/>
                  <a:pt x="1513043" y="13266"/>
                </a:cubicBezTo>
                <a:cubicBezTo>
                  <a:pt x="1691465" y="24557"/>
                  <a:pt x="1870141" y="31472"/>
                  <a:pt x="2048943" y="16089"/>
                </a:cubicBezTo>
                <a:cubicBezTo>
                  <a:pt x="2150537" y="7480"/>
                  <a:pt x="2252129" y="-1693"/>
                  <a:pt x="2353721" y="10161"/>
                </a:cubicBezTo>
                <a:cubicBezTo>
                  <a:pt x="2440545" y="21000"/>
                  <a:pt x="2528079" y="22750"/>
                  <a:pt x="2615195" y="15383"/>
                </a:cubicBezTo>
                <a:cubicBezTo>
                  <a:pt x="2710489" y="8045"/>
                  <a:pt x="2806139" y="8045"/>
                  <a:pt x="2901433" y="15383"/>
                </a:cubicBezTo>
                <a:cubicBezTo>
                  <a:pt x="2992739" y="21029"/>
                  <a:pt x="3084299" y="30483"/>
                  <a:pt x="3175351" y="20323"/>
                </a:cubicBezTo>
                <a:cubicBezTo>
                  <a:pt x="3303357" y="6210"/>
                  <a:pt x="3430983" y="10867"/>
                  <a:pt x="3558737" y="19476"/>
                </a:cubicBezTo>
                <a:cubicBezTo>
                  <a:pt x="3664265" y="26532"/>
                  <a:pt x="3770177" y="36834"/>
                  <a:pt x="3875197" y="20181"/>
                </a:cubicBezTo>
                <a:cubicBezTo>
                  <a:pt x="3945258" y="10183"/>
                  <a:pt x="4015665" y="3895"/>
                  <a:pt x="4086182" y="1329"/>
                </a:cubicBezTo>
                <a:close/>
              </a:path>
            </a:pathLst>
          </a:custGeom>
        </p:spPr>
      </p:pic>
    </p:spTree>
    <p:extLst>
      <p:ext uri="{BB962C8B-B14F-4D97-AF65-F5344CB8AC3E}">
        <p14:creationId xmlns:p14="http://schemas.microsoft.com/office/powerpoint/2010/main" val="141927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9" name="Rectangle 68">
            <a:extLst>
              <a:ext uri="{FF2B5EF4-FFF2-40B4-BE49-F238E27FC236}">
                <a16:creationId xmlns:a16="http://schemas.microsoft.com/office/drawing/2014/main" id="{133A5909-2B96-4E09-8590-233F6E992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7647319" y="467517"/>
            <a:ext cx="3910389" cy="1642533"/>
          </a:xfrm>
        </p:spPr>
        <p:txBody>
          <a:bodyPr vert="horz" lIns="91440" tIns="45720" rIns="91440" bIns="45720" rtlCol="0" anchor="b">
            <a:normAutofit/>
          </a:bodyPr>
          <a:lstStyle/>
          <a:p>
            <a:pPr algn="l"/>
            <a:r>
              <a:rPr lang="en-US" sz="5600"/>
              <a:t>Pull requests</a:t>
            </a:r>
          </a:p>
        </p:txBody>
      </p:sp>
      <p:sp>
        <p:nvSpPr>
          <p:cNvPr id="7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425" y="2458959"/>
            <a:ext cx="3776100" cy="27432"/>
          </a:xfrm>
          <a:custGeom>
            <a:avLst/>
            <a:gdLst>
              <a:gd name="connsiteX0" fmla="*/ 0 w 3776100"/>
              <a:gd name="connsiteY0" fmla="*/ 0 h 27432"/>
              <a:gd name="connsiteX1" fmla="*/ 704872 w 3776100"/>
              <a:gd name="connsiteY1" fmla="*/ 0 h 27432"/>
              <a:gd name="connsiteX2" fmla="*/ 1371983 w 3776100"/>
              <a:gd name="connsiteY2" fmla="*/ 0 h 27432"/>
              <a:gd name="connsiteX3" fmla="*/ 2039094 w 3776100"/>
              <a:gd name="connsiteY3" fmla="*/ 0 h 27432"/>
              <a:gd name="connsiteX4" fmla="*/ 2555161 w 3776100"/>
              <a:gd name="connsiteY4" fmla="*/ 0 h 27432"/>
              <a:gd name="connsiteX5" fmla="*/ 3108989 w 3776100"/>
              <a:gd name="connsiteY5" fmla="*/ 0 h 27432"/>
              <a:gd name="connsiteX6" fmla="*/ 3776100 w 3776100"/>
              <a:gd name="connsiteY6" fmla="*/ 0 h 27432"/>
              <a:gd name="connsiteX7" fmla="*/ 3776100 w 3776100"/>
              <a:gd name="connsiteY7" fmla="*/ 27432 h 27432"/>
              <a:gd name="connsiteX8" fmla="*/ 3146750 w 3776100"/>
              <a:gd name="connsiteY8" fmla="*/ 27432 h 27432"/>
              <a:gd name="connsiteX9" fmla="*/ 2630683 w 3776100"/>
              <a:gd name="connsiteY9" fmla="*/ 27432 h 27432"/>
              <a:gd name="connsiteX10" fmla="*/ 2114616 w 3776100"/>
              <a:gd name="connsiteY10" fmla="*/ 27432 h 27432"/>
              <a:gd name="connsiteX11" fmla="*/ 1447505 w 3776100"/>
              <a:gd name="connsiteY11" fmla="*/ 27432 h 27432"/>
              <a:gd name="connsiteX12" fmla="*/ 893677 w 3776100"/>
              <a:gd name="connsiteY12" fmla="*/ 27432 h 27432"/>
              <a:gd name="connsiteX13" fmla="*/ 0 w 3776100"/>
              <a:gd name="connsiteY13" fmla="*/ 27432 h 27432"/>
              <a:gd name="connsiteX14" fmla="*/ 0 w 377610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6100" h="27432" fill="none" extrusionOk="0">
                <a:moveTo>
                  <a:pt x="0" y="0"/>
                </a:moveTo>
                <a:cubicBezTo>
                  <a:pt x="165025" y="16710"/>
                  <a:pt x="477610" y="11021"/>
                  <a:pt x="704872" y="0"/>
                </a:cubicBezTo>
                <a:cubicBezTo>
                  <a:pt x="932134" y="-11021"/>
                  <a:pt x="1211227" y="31434"/>
                  <a:pt x="1371983" y="0"/>
                </a:cubicBezTo>
                <a:cubicBezTo>
                  <a:pt x="1532739" y="-31434"/>
                  <a:pt x="1888636" y="32404"/>
                  <a:pt x="2039094" y="0"/>
                </a:cubicBezTo>
                <a:cubicBezTo>
                  <a:pt x="2189552" y="-32404"/>
                  <a:pt x="2404310" y="7083"/>
                  <a:pt x="2555161" y="0"/>
                </a:cubicBezTo>
                <a:cubicBezTo>
                  <a:pt x="2706012" y="-7083"/>
                  <a:pt x="2970995" y="21467"/>
                  <a:pt x="3108989" y="0"/>
                </a:cubicBezTo>
                <a:cubicBezTo>
                  <a:pt x="3246983" y="-21467"/>
                  <a:pt x="3512891" y="18414"/>
                  <a:pt x="3776100" y="0"/>
                </a:cubicBezTo>
                <a:cubicBezTo>
                  <a:pt x="3775143" y="8431"/>
                  <a:pt x="3775751" y="14612"/>
                  <a:pt x="3776100" y="27432"/>
                </a:cubicBezTo>
                <a:cubicBezTo>
                  <a:pt x="3578604" y="18286"/>
                  <a:pt x="3430587" y="30543"/>
                  <a:pt x="3146750" y="27432"/>
                </a:cubicBezTo>
                <a:cubicBezTo>
                  <a:pt x="2862913" y="24322"/>
                  <a:pt x="2827215" y="48777"/>
                  <a:pt x="2630683" y="27432"/>
                </a:cubicBezTo>
                <a:cubicBezTo>
                  <a:pt x="2434151" y="6087"/>
                  <a:pt x="2291940" y="37245"/>
                  <a:pt x="2114616" y="27432"/>
                </a:cubicBezTo>
                <a:cubicBezTo>
                  <a:pt x="1937292" y="17619"/>
                  <a:pt x="1656845" y="-4340"/>
                  <a:pt x="1447505" y="27432"/>
                </a:cubicBezTo>
                <a:cubicBezTo>
                  <a:pt x="1238165" y="59204"/>
                  <a:pt x="1030350" y="26114"/>
                  <a:pt x="893677" y="27432"/>
                </a:cubicBezTo>
                <a:cubicBezTo>
                  <a:pt x="757004" y="28750"/>
                  <a:pt x="212407" y="-10735"/>
                  <a:pt x="0" y="27432"/>
                </a:cubicBezTo>
                <a:cubicBezTo>
                  <a:pt x="226" y="18208"/>
                  <a:pt x="-648" y="12891"/>
                  <a:pt x="0" y="0"/>
                </a:cubicBezTo>
                <a:close/>
              </a:path>
              <a:path w="3776100" h="27432" stroke="0" extrusionOk="0">
                <a:moveTo>
                  <a:pt x="0" y="0"/>
                </a:moveTo>
                <a:cubicBezTo>
                  <a:pt x="198732" y="-14575"/>
                  <a:pt x="400138" y="19874"/>
                  <a:pt x="591589" y="0"/>
                </a:cubicBezTo>
                <a:cubicBezTo>
                  <a:pt x="783040" y="-19874"/>
                  <a:pt x="941744" y="14362"/>
                  <a:pt x="1107656" y="0"/>
                </a:cubicBezTo>
                <a:cubicBezTo>
                  <a:pt x="1273568" y="-14362"/>
                  <a:pt x="1609193" y="-20323"/>
                  <a:pt x="1812528" y="0"/>
                </a:cubicBezTo>
                <a:cubicBezTo>
                  <a:pt x="2015863" y="20323"/>
                  <a:pt x="2174208" y="11632"/>
                  <a:pt x="2404117" y="0"/>
                </a:cubicBezTo>
                <a:cubicBezTo>
                  <a:pt x="2634026" y="-11632"/>
                  <a:pt x="2870746" y="-12989"/>
                  <a:pt x="2995706" y="0"/>
                </a:cubicBezTo>
                <a:cubicBezTo>
                  <a:pt x="3120666" y="12989"/>
                  <a:pt x="3546384" y="24159"/>
                  <a:pt x="3776100" y="0"/>
                </a:cubicBezTo>
                <a:cubicBezTo>
                  <a:pt x="3774745" y="9524"/>
                  <a:pt x="3774898" y="13975"/>
                  <a:pt x="3776100" y="27432"/>
                </a:cubicBezTo>
                <a:cubicBezTo>
                  <a:pt x="3463671" y="43660"/>
                  <a:pt x="3337372" y="14126"/>
                  <a:pt x="3146750" y="27432"/>
                </a:cubicBezTo>
                <a:cubicBezTo>
                  <a:pt x="2956128" y="40739"/>
                  <a:pt x="2766562" y="1782"/>
                  <a:pt x="2630683" y="27432"/>
                </a:cubicBezTo>
                <a:cubicBezTo>
                  <a:pt x="2494804" y="53082"/>
                  <a:pt x="2190923" y="18892"/>
                  <a:pt x="2001333" y="27432"/>
                </a:cubicBezTo>
                <a:cubicBezTo>
                  <a:pt x="1811743" y="35973"/>
                  <a:pt x="1591614" y="51701"/>
                  <a:pt x="1371983" y="27432"/>
                </a:cubicBezTo>
                <a:cubicBezTo>
                  <a:pt x="1152352" y="3164"/>
                  <a:pt x="916285" y="53283"/>
                  <a:pt x="780394" y="27432"/>
                </a:cubicBezTo>
                <a:cubicBezTo>
                  <a:pt x="644503" y="1581"/>
                  <a:pt x="293502" y="47840"/>
                  <a:pt x="0" y="27432"/>
                </a:cubicBezTo>
                <a:cubicBezTo>
                  <a:pt x="-800" y="16780"/>
                  <a:pt x="-583" y="12910"/>
                  <a:pt x="0" y="0"/>
                </a:cubicBezTo>
                <a:close/>
              </a:path>
            </a:pathLst>
          </a:custGeom>
          <a:solidFill>
            <a:srgbClr val="5EC55F"/>
          </a:solidFill>
          <a:ln w="38100" cap="rnd">
            <a:solidFill>
              <a:srgbClr val="5EC55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7637921" y="2739047"/>
            <a:ext cx="3919476" cy="3489159"/>
          </a:xfrm>
        </p:spPr>
        <p:txBody>
          <a:bodyPr vert="horz" lIns="91440" tIns="45720" rIns="91440" bIns="45720" rtlCol="0">
            <a:normAutofit/>
          </a:bodyPr>
          <a:lstStyle/>
          <a:p>
            <a:pPr marL="0" lvl="0"/>
            <a:r>
              <a:rPr lang="en-US" sz="2800" b="0" i="0" dirty="0">
                <a:effectLst/>
              </a:rPr>
              <a:t>Pull requests let you tell others about changes you've pushed to a branch in a repository on GitHub. Once a pull request is opened, you can discuss and review the potential changes with collaborators and add follow-up commits before your changes are merged into the base branch</a:t>
            </a:r>
            <a:endParaRPr lang="en-US" sz="2800" dirty="0"/>
          </a:p>
        </p:txBody>
      </p:sp>
      <p:pic>
        <p:nvPicPr>
          <p:cNvPr id="7" name="Picture 6" descr="A screenshot of a computer&#10;&#10;Description automatically generated with medium confidence">
            <a:extLst>
              <a:ext uri="{FF2B5EF4-FFF2-40B4-BE49-F238E27FC236}">
                <a16:creationId xmlns:a16="http://schemas.microsoft.com/office/drawing/2014/main" id="{4B9E9BF9-9C16-4ACB-8ED1-E78B79C6E433}"/>
              </a:ext>
            </a:extLst>
          </p:cNvPr>
          <p:cNvPicPr>
            <a:picLocks noChangeAspect="1"/>
          </p:cNvPicPr>
          <p:nvPr/>
        </p:nvPicPr>
        <p:blipFill rotWithShape="1">
          <a:blip r:embed="rId2"/>
          <a:srcRect l="50690" r="3169" b="-3"/>
          <a:stretch/>
        </p:blipFill>
        <p:spPr>
          <a:xfrm>
            <a:off x="388170" y="436788"/>
            <a:ext cx="3555836" cy="3570201"/>
          </a:xfrm>
          <a:prstGeom prst="rect">
            <a:avLst/>
          </a:prstGeom>
          <a:ln w="19050">
            <a:noFill/>
          </a:ln>
        </p:spPr>
      </p:pic>
      <p:pic>
        <p:nvPicPr>
          <p:cNvPr id="9" name="Picture 8" descr="A screenshot of a computer&#10;&#10;Description automatically generated with medium confidence">
            <a:extLst>
              <a:ext uri="{FF2B5EF4-FFF2-40B4-BE49-F238E27FC236}">
                <a16:creationId xmlns:a16="http://schemas.microsoft.com/office/drawing/2014/main" id="{1A51D01B-ADD1-4849-AA6E-703A95D557AC}"/>
              </a:ext>
            </a:extLst>
          </p:cNvPr>
          <p:cNvPicPr>
            <a:picLocks noChangeAspect="1"/>
          </p:cNvPicPr>
          <p:nvPr/>
        </p:nvPicPr>
        <p:blipFill rotWithShape="1">
          <a:blip r:embed="rId3"/>
          <a:srcRect l="2309" t="-711" r="23341" b="711"/>
          <a:stretch/>
        </p:blipFill>
        <p:spPr>
          <a:xfrm>
            <a:off x="4027990" y="436829"/>
            <a:ext cx="2884325" cy="2620090"/>
          </a:xfrm>
          <a:prstGeom prst="rect">
            <a:avLst/>
          </a:prstGeom>
          <a:ln w="19050">
            <a:noFill/>
          </a:ln>
        </p:spPr>
      </p:pic>
      <p:pic>
        <p:nvPicPr>
          <p:cNvPr id="11" name="Picture 10" descr="Graphical user interface, text, application, email&#10;&#10;Description automatically generated">
            <a:extLst>
              <a:ext uri="{FF2B5EF4-FFF2-40B4-BE49-F238E27FC236}">
                <a16:creationId xmlns:a16="http://schemas.microsoft.com/office/drawing/2014/main" id="{E3B95C5B-7FAD-49FC-A1AC-C849A4BFA173}"/>
              </a:ext>
            </a:extLst>
          </p:cNvPr>
          <p:cNvPicPr>
            <a:picLocks noChangeAspect="1"/>
          </p:cNvPicPr>
          <p:nvPr/>
        </p:nvPicPr>
        <p:blipFill rotWithShape="1">
          <a:blip r:embed="rId4"/>
          <a:srcRect r="13471" b="-4"/>
          <a:stretch/>
        </p:blipFill>
        <p:spPr>
          <a:xfrm>
            <a:off x="400128" y="4161727"/>
            <a:ext cx="3538276" cy="2093829"/>
          </a:xfrm>
          <a:prstGeom prst="rect">
            <a:avLst/>
          </a:prstGeom>
          <a:ln w="19050">
            <a:noFill/>
          </a:ln>
        </p:spPr>
      </p:pic>
      <p:pic>
        <p:nvPicPr>
          <p:cNvPr id="5" name="Picture 4" descr="Graphical user interface, text, application, email&#10;&#10;Description automatically generated">
            <a:extLst>
              <a:ext uri="{FF2B5EF4-FFF2-40B4-BE49-F238E27FC236}">
                <a16:creationId xmlns:a16="http://schemas.microsoft.com/office/drawing/2014/main" id="{5E79DBB8-1F6C-4E22-9700-6C891B735183}"/>
              </a:ext>
            </a:extLst>
          </p:cNvPr>
          <p:cNvPicPr>
            <a:picLocks noChangeAspect="1"/>
          </p:cNvPicPr>
          <p:nvPr/>
        </p:nvPicPr>
        <p:blipFill rotWithShape="1">
          <a:blip r:embed="rId5"/>
          <a:srcRect l="25239" r="29864" b="-2"/>
          <a:stretch/>
        </p:blipFill>
        <p:spPr>
          <a:xfrm>
            <a:off x="4023868" y="3201559"/>
            <a:ext cx="2893699" cy="3048745"/>
          </a:xfrm>
          <a:prstGeom prst="rect">
            <a:avLst/>
          </a:prstGeom>
          <a:ln w="19050">
            <a:noFill/>
          </a:ln>
        </p:spPr>
      </p:pic>
    </p:spTree>
    <p:extLst>
      <p:ext uri="{BB962C8B-B14F-4D97-AF65-F5344CB8AC3E}">
        <p14:creationId xmlns:p14="http://schemas.microsoft.com/office/powerpoint/2010/main" val="1131115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5" name="Rectangle 54">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08A5C81-E5CF-49D4-B590-D9273AFEADD9}"/>
              </a:ext>
            </a:extLst>
          </p:cNvPr>
          <p:cNvPicPr>
            <a:picLocks noChangeAspect="1"/>
          </p:cNvPicPr>
          <p:nvPr/>
        </p:nvPicPr>
        <p:blipFill rotWithShape="1">
          <a:blip r:embed="rId2">
            <a:alphaModFix amt="40000"/>
          </a:blip>
          <a:srcRect r="40444"/>
          <a:stretch/>
        </p:blipFill>
        <p:spPr>
          <a:xfrm>
            <a:off x="20" y="10"/>
            <a:ext cx="12191979" cy="6857990"/>
          </a:xfrm>
          <a:prstGeom prst="rect">
            <a:avLst/>
          </a:prstGeom>
        </p:spPr>
      </p:pic>
      <p:sp>
        <p:nvSpPr>
          <p:cNvPr id="2" name="Title 1">
            <a:extLst>
              <a:ext uri="{FF2B5EF4-FFF2-40B4-BE49-F238E27FC236}">
                <a16:creationId xmlns:a16="http://schemas.microsoft.com/office/drawing/2014/main" id="{3F15D301-74C2-4860-A536-6709E35AC71C}"/>
              </a:ext>
            </a:extLst>
          </p:cNvPr>
          <p:cNvSpPr>
            <a:spLocks noGrp="1"/>
          </p:cNvSpPr>
          <p:nvPr>
            <p:ph type="title"/>
          </p:nvPr>
        </p:nvSpPr>
        <p:spPr>
          <a:xfrm>
            <a:off x="640080" y="853673"/>
            <a:ext cx="4023360" cy="5004794"/>
          </a:xfrm>
        </p:spPr>
        <p:txBody>
          <a:bodyPr vert="horz" lIns="91440" tIns="45720" rIns="91440" bIns="45720" rtlCol="0" anchor="ctr">
            <a:normAutofit/>
          </a:bodyPr>
          <a:lstStyle/>
          <a:p>
            <a:pPr algn="l"/>
            <a:r>
              <a:rPr lang="en-US"/>
              <a:t>Notification</a:t>
            </a:r>
          </a:p>
        </p:txBody>
      </p:sp>
      <p:sp>
        <p:nvSpPr>
          <p:cNvPr id="4" name="Content Placeholder 3">
            <a:extLst>
              <a:ext uri="{FF2B5EF4-FFF2-40B4-BE49-F238E27FC236}">
                <a16:creationId xmlns:a16="http://schemas.microsoft.com/office/drawing/2014/main" id="{B09DF26A-AC79-4A91-ACF7-7198722B5FB7}"/>
              </a:ext>
            </a:extLst>
          </p:cNvPr>
          <p:cNvSpPr>
            <a:spLocks noGrp="1"/>
          </p:cNvSpPr>
          <p:nvPr>
            <p:ph sz="half" idx="2"/>
          </p:nvPr>
        </p:nvSpPr>
        <p:spPr>
          <a:xfrm>
            <a:off x="5599083" y="853673"/>
            <a:ext cx="5715000" cy="5004794"/>
          </a:xfrm>
        </p:spPr>
        <p:txBody>
          <a:bodyPr vert="horz" lIns="91440" tIns="45720" rIns="91440" bIns="45720" rtlCol="0" anchor="ctr">
            <a:normAutofit/>
          </a:bodyPr>
          <a:lstStyle/>
          <a:p>
            <a:r>
              <a:rPr lang="en-US" sz="3200" b="0" i="0" dirty="0">
                <a:effectLst/>
              </a:rPr>
              <a:t>GitHub offers </a:t>
            </a:r>
            <a:r>
              <a:rPr lang="en-US" sz="3200" b="1" i="0" dirty="0">
                <a:effectLst/>
              </a:rPr>
              <a:t>notifications</a:t>
            </a:r>
            <a:r>
              <a:rPr lang="en-US" sz="3200" b="0" i="0" dirty="0">
                <a:effectLst/>
              </a:rPr>
              <a:t> for events that take place within a given workflow. These notifications are managed by your preferences. You can subscribe to all issue creations and edits on a project, or you can just receive notifications for issues in which you are mentioned. You can also decide on which platform to receive the notifications</a:t>
            </a:r>
            <a:endParaRPr lang="en-US" sz="3200" dirty="0"/>
          </a:p>
        </p:txBody>
      </p:sp>
      <p:sp>
        <p:nvSpPr>
          <p:cNvPr id="57"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2D814EF9-C081-4E83-A949-9265ADED27CE}"/>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spcAft>
                <a:spcPts val="600"/>
              </a:spcAft>
            </a:pPr>
            <a:r>
              <a:rPr lang="en-US"/>
              <a:t>9/3/20XX</a:t>
            </a:r>
          </a:p>
        </p:txBody>
      </p:sp>
      <p:sp>
        <p:nvSpPr>
          <p:cNvPr id="8" name="Footer Placeholder 7">
            <a:extLst>
              <a:ext uri="{FF2B5EF4-FFF2-40B4-BE49-F238E27FC236}">
                <a16:creationId xmlns:a16="http://schemas.microsoft.com/office/drawing/2014/main" id="{EABB14F7-D64F-4B7C-B16C-5626A6C1402A}"/>
              </a:ext>
            </a:extLst>
          </p:cNvPr>
          <p:cNvSpPr>
            <a:spLocks noGrp="1"/>
          </p:cNvSpPr>
          <p:nvPr>
            <p:ph type="ftr" sz="quarter" idx="11"/>
          </p:nvPr>
        </p:nvSpPr>
        <p:spPr>
          <a:xfrm>
            <a:off x="5599083" y="6356350"/>
            <a:ext cx="4114800" cy="365125"/>
          </a:xfrm>
        </p:spPr>
        <p:txBody>
          <a:bodyPr vert="horz" lIns="91440" tIns="45720" rIns="91440" bIns="45720" rtlCol="0" anchor="ctr">
            <a:normAutofit/>
          </a:bodyPr>
          <a:lstStyle/>
          <a:p>
            <a:pPr algn="l">
              <a:spcAft>
                <a:spcPts val="600"/>
              </a:spcAft>
            </a:pPr>
            <a:r>
              <a:rPr lang="en-US" kern="1200">
                <a:latin typeface="+mn-lt"/>
                <a:ea typeface="+mn-ea"/>
                <a:cs typeface="+mn-cs"/>
              </a:rPr>
              <a:t>Presentation Title</a:t>
            </a:r>
          </a:p>
        </p:txBody>
      </p:sp>
      <p:sp>
        <p:nvSpPr>
          <p:cNvPr id="9" name="Slide Number Placeholder 8">
            <a:extLst>
              <a:ext uri="{FF2B5EF4-FFF2-40B4-BE49-F238E27FC236}">
                <a16:creationId xmlns:a16="http://schemas.microsoft.com/office/drawing/2014/main" id="{1EB1E008-6453-4E7B-AA41-DD22158A0502}"/>
              </a:ext>
            </a:extLst>
          </p:cNvPr>
          <p:cNvSpPr>
            <a:spLocks noGrp="1"/>
          </p:cNvSpPr>
          <p:nvPr>
            <p:ph type="sldNum" sz="quarter" idx="12"/>
          </p:nvPr>
        </p:nvSpPr>
        <p:spPr>
          <a:xfrm>
            <a:off x="10039466" y="6356350"/>
            <a:ext cx="1274617"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9</a:t>
            </a:fld>
            <a:endParaRPr lang="en-US"/>
          </a:p>
        </p:txBody>
      </p:sp>
    </p:spTree>
    <p:extLst>
      <p:ext uri="{BB962C8B-B14F-4D97-AF65-F5344CB8AC3E}">
        <p14:creationId xmlns:p14="http://schemas.microsoft.com/office/powerpoint/2010/main" val="334096989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2.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 presentation</Template>
  <TotalTime>338</TotalTime>
  <Words>728</Words>
  <Application>Microsoft Office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The Hand Black</vt:lpstr>
      <vt:lpstr>The Serif Hand Black</vt:lpstr>
      <vt:lpstr>SketchyVTI</vt:lpstr>
      <vt:lpstr>GitHub</vt:lpstr>
      <vt:lpstr>Agenda</vt:lpstr>
      <vt:lpstr>Introduction</vt:lpstr>
      <vt:lpstr>GitHub flow</vt:lpstr>
      <vt:lpstr>GitHub Flow</vt:lpstr>
      <vt:lpstr>Features</vt:lpstr>
      <vt:lpstr>Issues</vt:lpstr>
      <vt:lpstr>Pull requests</vt:lpstr>
      <vt:lpstr>Notification</vt:lpstr>
      <vt:lpstr>Milestones</vt:lpstr>
      <vt:lpstr>The way to get started is to quit  talking and begin doing.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dc:title>
  <dc:creator>ayala badash</dc:creator>
  <cp:lastModifiedBy>ayala badash</cp:lastModifiedBy>
  <cp:revision>4</cp:revision>
  <dcterms:created xsi:type="dcterms:W3CDTF">2022-04-04T13:17:16Z</dcterms:created>
  <dcterms:modified xsi:type="dcterms:W3CDTF">2022-04-04T19:02:15Z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